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4"/>
  </p:sldMasterIdLst>
  <p:notesMasterIdLst>
    <p:notesMasterId r:id="rId28"/>
  </p:notesMasterIdLst>
  <p:sldIdLst>
    <p:sldId id="256" r:id="rId5"/>
    <p:sldId id="864" r:id="rId6"/>
    <p:sldId id="269" r:id="rId7"/>
    <p:sldId id="294" r:id="rId8"/>
    <p:sldId id="868" r:id="rId9"/>
    <p:sldId id="867" r:id="rId10"/>
    <p:sldId id="869" r:id="rId11"/>
    <p:sldId id="870" r:id="rId12"/>
    <p:sldId id="871" r:id="rId13"/>
    <p:sldId id="872" r:id="rId14"/>
    <p:sldId id="873" r:id="rId15"/>
    <p:sldId id="874" r:id="rId16"/>
    <p:sldId id="875" r:id="rId17"/>
    <p:sldId id="876" r:id="rId18"/>
    <p:sldId id="877" r:id="rId19"/>
    <p:sldId id="273" r:id="rId20"/>
    <p:sldId id="259" r:id="rId21"/>
    <p:sldId id="858" r:id="rId22"/>
    <p:sldId id="863" r:id="rId23"/>
    <p:sldId id="866" r:id="rId24"/>
    <p:sldId id="865" r:id="rId25"/>
    <p:sldId id="261" r:id="rId26"/>
    <p:sldId id="26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862687-C535-4DC5-BD23-4568E897D0A6}" v="26" dt="2026-03-25T10:39:48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38" autoAdjust="0"/>
    <p:restoredTop sz="94722"/>
  </p:normalViewPr>
  <p:slideViewPr>
    <p:cSldViewPr snapToGrid="0">
      <p:cViewPr>
        <p:scale>
          <a:sx n="33" d="100"/>
          <a:sy n="33" d="100"/>
        </p:scale>
        <p:origin x="1464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prak, Bürge, ST-ZDM" userId="c86096e7-c190-4887-b223-b9d2adeee968" providerId="ADAL" clId="{B89C6D14-B8C8-4737-8B5E-6BCF18460277}"/>
    <pc:docChg chg="undo custSel addSld delSld modSld sldOrd">
      <pc:chgData name="Uprak, Bürge, ST-ZDM" userId="c86096e7-c190-4887-b223-b9d2adeee968" providerId="ADAL" clId="{B89C6D14-B8C8-4737-8B5E-6BCF18460277}" dt="2026-03-25T10:43:42.477" v="4757" actId="47"/>
      <pc:docMkLst>
        <pc:docMk/>
      </pc:docMkLst>
      <pc:sldChg chg="modSp mod">
        <pc:chgData name="Uprak, Bürge, ST-ZDM" userId="c86096e7-c190-4887-b223-b9d2adeee968" providerId="ADAL" clId="{B89C6D14-B8C8-4737-8B5E-6BCF18460277}" dt="2026-03-25T09:20:52.708" v="527" actId="20577"/>
        <pc:sldMkLst>
          <pc:docMk/>
          <pc:sldMk cId="3045102098" sldId="256"/>
        </pc:sldMkLst>
        <pc:spChg chg="mod">
          <ac:chgData name="Uprak, Bürge, ST-ZDM" userId="c86096e7-c190-4887-b223-b9d2adeee968" providerId="ADAL" clId="{B89C6D14-B8C8-4737-8B5E-6BCF18460277}" dt="2026-03-25T09:20:52.708" v="527" actId="20577"/>
          <ac:spMkLst>
            <pc:docMk/>
            <pc:sldMk cId="3045102098" sldId="256"/>
            <ac:spMk id="2" creationId="{C12E6752-03C4-F3EF-56B7-104210013A4A}"/>
          </ac:spMkLst>
        </pc:spChg>
      </pc:sldChg>
      <pc:sldChg chg="ord">
        <pc:chgData name="Uprak, Bürge, ST-ZDM" userId="c86096e7-c190-4887-b223-b9d2adeee968" providerId="ADAL" clId="{B89C6D14-B8C8-4737-8B5E-6BCF18460277}" dt="2026-03-25T10:43:12.201" v="4742"/>
        <pc:sldMkLst>
          <pc:docMk/>
          <pc:sldMk cId="3124951655" sldId="261"/>
        </pc:sldMkLst>
      </pc:sldChg>
      <pc:sldChg chg="modSp mod">
        <pc:chgData name="Uprak, Bürge, ST-ZDM" userId="c86096e7-c190-4887-b223-b9d2adeee968" providerId="ADAL" clId="{B89C6D14-B8C8-4737-8B5E-6BCF18460277}" dt="2026-03-25T09:59:57.490" v="1158" actId="20577"/>
        <pc:sldMkLst>
          <pc:docMk/>
          <pc:sldMk cId="1716241655" sldId="269"/>
        </pc:sldMkLst>
        <pc:spChg chg="mod">
          <ac:chgData name="Uprak, Bürge, ST-ZDM" userId="c86096e7-c190-4887-b223-b9d2adeee968" providerId="ADAL" clId="{B89C6D14-B8C8-4737-8B5E-6BCF18460277}" dt="2026-03-25T09:59:57.490" v="1158" actId="20577"/>
          <ac:spMkLst>
            <pc:docMk/>
            <pc:sldMk cId="1716241655" sldId="269"/>
            <ac:spMk id="6" creationId="{271B4FA6-496E-D594-19F9-D85352DE1D59}"/>
          </ac:spMkLst>
        </pc:spChg>
      </pc:sldChg>
      <pc:sldChg chg="del">
        <pc:chgData name="Uprak, Bürge, ST-ZDM" userId="c86096e7-c190-4887-b223-b9d2adeee968" providerId="ADAL" clId="{B89C6D14-B8C8-4737-8B5E-6BCF18460277}" dt="2026-03-25T10:41:04.155" v="4713" actId="47"/>
        <pc:sldMkLst>
          <pc:docMk/>
          <pc:sldMk cId="3483494353" sldId="284"/>
        </pc:sldMkLst>
      </pc:sldChg>
      <pc:sldChg chg="del">
        <pc:chgData name="Uprak, Bürge, ST-ZDM" userId="c86096e7-c190-4887-b223-b9d2adeee968" providerId="ADAL" clId="{B89C6D14-B8C8-4737-8B5E-6BCF18460277}" dt="2026-03-24T16:00:06.377" v="350" actId="47"/>
        <pc:sldMkLst>
          <pc:docMk/>
          <pc:sldMk cId="2521789201" sldId="288"/>
        </pc:sldMkLst>
      </pc:sldChg>
      <pc:sldChg chg="del">
        <pc:chgData name="Uprak, Bürge, ST-ZDM" userId="c86096e7-c190-4887-b223-b9d2adeee968" providerId="ADAL" clId="{B89C6D14-B8C8-4737-8B5E-6BCF18460277}" dt="2026-03-24T16:00:47.904" v="351" actId="47"/>
        <pc:sldMkLst>
          <pc:docMk/>
          <pc:sldMk cId="630762201" sldId="289"/>
        </pc:sldMkLst>
      </pc:sldChg>
      <pc:sldChg chg="del">
        <pc:chgData name="Uprak, Bürge, ST-ZDM" userId="c86096e7-c190-4887-b223-b9d2adeee968" providerId="ADAL" clId="{B89C6D14-B8C8-4737-8B5E-6BCF18460277}" dt="2026-03-25T09:44:28.003" v="1154" actId="47"/>
        <pc:sldMkLst>
          <pc:docMk/>
          <pc:sldMk cId="732057147" sldId="853"/>
        </pc:sldMkLst>
      </pc:sldChg>
      <pc:sldChg chg="del">
        <pc:chgData name="Uprak, Bürge, ST-ZDM" userId="c86096e7-c190-4887-b223-b9d2adeee968" providerId="ADAL" clId="{B89C6D14-B8C8-4737-8B5E-6BCF18460277}" dt="2026-03-25T09:44:26.261" v="1153" actId="47"/>
        <pc:sldMkLst>
          <pc:docMk/>
          <pc:sldMk cId="1253206069" sldId="854"/>
        </pc:sldMkLst>
      </pc:sldChg>
      <pc:sldChg chg="modSp del mod">
        <pc:chgData name="Uprak, Bürge, ST-ZDM" userId="c86096e7-c190-4887-b223-b9d2adeee968" providerId="ADAL" clId="{B89C6D14-B8C8-4737-8B5E-6BCF18460277}" dt="2026-03-25T09:44:29.466" v="1155" actId="47"/>
        <pc:sldMkLst>
          <pc:docMk/>
          <pc:sldMk cId="457271324" sldId="855"/>
        </pc:sldMkLst>
        <pc:spChg chg="mod">
          <ac:chgData name="Uprak, Bürge, ST-ZDM" userId="c86096e7-c190-4887-b223-b9d2adeee968" providerId="ADAL" clId="{B89C6D14-B8C8-4737-8B5E-6BCF18460277}" dt="2026-03-24T16:04:13.332" v="436" actId="20577"/>
          <ac:spMkLst>
            <pc:docMk/>
            <pc:sldMk cId="457271324" sldId="855"/>
            <ac:spMk id="2" creationId="{C6AE4ACF-06D8-8F22-2F6E-A779BB1A259D}"/>
          </ac:spMkLst>
        </pc:spChg>
        <pc:spChg chg="mod">
          <ac:chgData name="Uprak, Bürge, ST-ZDM" userId="c86096e7-c190-4887-b223-b9d2adeee968" providerId="ADAL" clId="{B89C6D14-B8C8-4737-8B5E-6BCF18460277}" dt="2026-03-24T16:03:44.214" v="408" actId="20577"/>
          <ac:spMkLst>
            <pc:docMk/>
            <pc:sldMk cId="457271324" sldId="855"/>
            <ac:spMk id="6" creationId="{80765050-B126-B259-C636-7377EB67236A}"/>
          </ac:spMkLst>
        </pc:spChg>
      </pc:sldChg>
      <pc:sldChg chg="del">
        <pc:chgData name="Uprak, Bürge, ST-ZDM" userId="c86096e7-c190-4887-b223-b9d2adeee968" providerId="ADAL" clId="{B89C6D14-B8C8-4737-8B5E-6BCF18460277}" dt="2026-03-25T09:24:15.377" v="614" actId="47"/>
        <pc:sldMkLst>
          <pc:docMk/>
          <pc:sldMk cId="216599196" sldId="856"/>
        </pc:sldMkLst>
      </pc:sldChg>
      <pc:sldChg chg="del">
        <pc:chgData name="Uprak, Bürge, ST-ZDM" userId="c86096e7-c190-4887-b223-b9d2adeee968" providerId="ADAL" clId="{B89C6D14-B8C8-4737-8B5E-6BCF18460277}" dt="2026-03-25T10:43:42.477" v="4757" actId="47"/>
        <pc:sldMkLst>
          <pc:docMk/>
          <pc:sldMk cId="313794676" sldId="857"/>
        </pc:sldMkLst>
      </pc:sldChg>
      <pc:sldChg chg="add del">
        <pc:chgData name="Uprak, Bürge, ST-ZDM" userId="c86096e7-c190-4887-b223-b9d2adeee968" providerId="ADAL" clId="{B89C6D14-B8C8-4737-8B5E-6BCF18460277}" dt="2026-03-25T09:29:13.685" v="673" actId="47"/>
        <pc:sldMkLst>
          <pc:docMk/>
          <pc:sldMk cId="3990540064" sldId="860"/>
        </pc:sldMkLst>
      </pc:sldChg>
      <pc:sldChg chg="del">
        <pc:chgData name="Uprak, Bürge, ST-ZDM" userId="c86096e7-c190-4887-b223-b9d2adeee968" providerId="ADAL" clId="{B89C6D14-B8C8-4737-8B5E-6BCF18460277}" dt="2026-03-25T09:29:16.221" v="674" actId="47"/>
        <pc:sldMkLst>
          <pc:docMk/>
          <pc:sldMk cId="19352404" sldId="861"/>
        </pc:sldMkLst>
      </pc:sldChg>
      <pc:sldChg chg="del">
        <pc:chgData name="Uprak, Bürge, ST-ZDM" userId="c86096e7-c190-4887-b223-b9d2adeee968" providerId="ADAL" clId="{B89C6D14-B8C8-4737-8B5E-6BCF18460277}" dt="2026-03-25T09:29:18.493" v="675" actId="47"/>
        <pc:sldMkLst>
          <pc:docMk/>
          <pc:sldMk cId="1092793633" sldId="862"/>
        </pc:sldMkLst>
      </pc:sldChg>
      <pc:sldChg chg="modSp mod ord">
        <pc:chgData name="Uprak, Bürge, ST-ZDM" userId="c86096e7-c190-4887-b223-b9d2adeee968" providerId="ADAL" clId="{B89C6D14-B8C8-4737-8B5E-6BCF18460277}" dt="2026-03-25T10:43:33.016" v="4750"/>
        <pc:sldMkLst>
          <pc:docMk/>
          <pc:sldMk cId="2965801444" sldId="863"/>
        </pc:sldMkLst>
        <pc:spChg chg="mod">
          <ac:chgData name="Uprak, Bürge, ST-ZDM" userId="c86096e7-c190-4887-b223-b9d2adeee968" providerId="ADAL" clId="{B89C6D14-B8C8-4737-8B5E-6BCF18460277}" dt="2026-03-25T09:29:54.804" v="718" actId="20577"/>
          <ac:spMkLst>
            <pc:docMk/>
            <pc:sldMk cId="2965801444" sldId="863"/>
            <ac:spMk id="6" creationId="{18B29D34-4B3A-A3A5-F7AC-CDABB00694F0}"/>
          </ac:spMkLst>
        </pc:spChg>
      </pc:sldChg>
      <pc:sldChg chg="addSp delSp modSp new mod">
        <pc:chgData name="Uprak, Bürge, ST-ZDM" userId="c86096e7-c190-4887-b223-b9d2adeee968" providerId="ADAL" clId="{B89C6D14-B8C8-4737-8B5E-6BCF18460277}" dt="2026-03-25T09:22:44.535" v="569" actId="313"/>
        <pc:sldMkLst>
          <pc:docMk/>
          <pc:sldMk cId="139877149" sldId="864"/>
        </pc:sldMkLst>
        <pc:spChg chg="del">
          <ac:chgData name="Uprak, Bürge, ST-ZDM" userId="c86096e7-c190-4887-b223-b9d2adeee968" providerId="ADAL" clId="{B89C6D14-B8C8-4737-8B5E-6BCF18460277}" dt="2026-03-24T15:53:06.447" v="134" actId="931"/>
          <ac:spMkLst>
            <pc:docMk/>
            <pc:sldMk cId="139877149" sldId="864"/>
            <ac:spMk id="2" creationId="{0FA0E01A-6137-EC85-904A-97C0CB5B1CD0}"/>
          </ac:spMkLst>
        </pc:spChg>
        <pc:spChg chg="mod">
          <ac:chgData name="Uprak, Bürge, ST-ZDM" userId="c86096e7-c190-4887-b223-b9d2adeee968" providerId="ADAL" clId="{B89C6D14-B8C8-4737-8B5E-6BCF18460277}" dt="2026-03-25T09:22:44.535" v="569" actId="313"/>
          <ac:spMkLst>
            <pc:docMk/>
            <pc:sldMk cId="139877149" sldId="864"/>
            <ac:spMk id="3" creationId="{FB29D49A-1B3D-8EA5-70A1-2B7B3D27F7F2}"/>
          </ac:spMkLst>
        </pc:spChg>
        <pc:picChg chg="add mod ord">
          <ac:chgData name="Uprak, Bürge, ST-ZDM" userId="c86096e7-c190-4887-b223-b9d2adeee968" providerId="ADAL" clId="{B89C6D14-B8C8-4737-8B5E-6BCF18460277}" dt="2026-03-24T15:53:06.447" v="134" actId="931"/>
          <ac:picMkLst>
            <pc:docMk/>
            <pc:sldMk cId="139877149" sldId="864"/>
            <ac:picMk id="5" creationId="{47942BBD-9AB9-AA2B-8191-9D7EBDDB3FFF}"/>
          </ac:picMkLst>
        </pc:picChg>
      </pc:sldChg>
      <pc:sldChg chg="modSp new mod ord">
        <pc:chgData name="Uprak, Bürge, ST-ZDM" userId="c86096e7-c190-4887-b223-b9d2adeee968" providerId="ADAL" clId="{B89C6D14-B8C8-4737-8B5E-6BCF18460277}" dt="2026-03-25T10:43:40.505" v="4756"/>
        <pc:sldMkLst>
          <pc:docMk/>
          <pc:sldMk cId="2107250000" sldId="865"/>
        </pc:sldMkLst>
        <pc:spChg chg="mod">
          <ac:chgData name="Uprak, Bürge, ST-ZDM" userId="c86096e7-c190-4887-b223-b9d2adeee968" providerId="ADAL" clId="{B89C6D14-B8C8-4737-8B5E-6BCF18460277}" dt="2026-03-25T09:28:28.627" v="670" actId="122"/>
          <ac:spMkLst>
            <pc:docMk/>
            <pc:sldMk cId="2107250000" sldId="865"/>
            <ac:spMk id="2" creationId="{EDBA4E17-9158-B2B2-7B46-C2FF3669DF7E}"/>
          </ac:spMkLst>
        </pc:spChg>
      </pc:sldChg>
      <pc:sldChg chg="modSp new del mod">
        <pc:chgData name="Uprak, Bürge, ST-ZDM" userId="c86096e7-c190-4887-b223-b9d2adeee968" providerId="ADAL" clId="{B89C6D14-B8C8-4737-8B5E-6BCF18460277}" dt="2026-03-25T09:27:43.969" v="619" actId="47"/>
        <pc:sldMkLst>
          <pc:docMk/>
          <pc:sldMk cId="3834856194" sldId="865"/>
        </pc:sldMkLst>
        <pc:spChg chg="mod">
          <ac:chgData name="Uprak, Bürge, ST-ZDM" userId="c86096e7-c190-4887-b223-b9d2adeee968" providerId="ADAL" clId="{B89C6D14-B8C8-4737-8B5E-6BCF18460277}" dt="2026-03-25T09:27:16.670" v="618" actId="1076"/>
          <ac:spMkLst>
            <pc:docMk/>
            <pc:sldMk cId="3834856194" sldId="865"/>
            <ac:spMk id="2" creationId="{E3DB29BA-5E46-B5C2-55B3-F097E460DE0A}"/>
          </ac:spMkLst>
        </pc:spChg>
      </pc:sldChg>
      <pc:sldChg chg="addSp delSp modSp new mod ord">
        <pc:chgData name="Uprak, Bürge, ST-ZDM" userId="c86096e7-c190-4887-b223-b9d2adeee968" providerId="ADAL" clId="{B89C6D14-B8C8-4737-8B5E-6BCF18460277}" dt="2026-03-25T10:43:35.243" v="4752"/>
        <pc:sldMkLst>
          <pc:docMk/>
          <pc:sldMk cId="786032313" sldId="866"/>
        </pc:sldMkLst>
        <pc:spChg chg="mod">
          <ac:chgData name="Uprak, Bürge, ST-ZDM" userId="c86096e7-c190-4887-b223-b9d2adeee968" providerId="ADAL" clId="{B89C6D14-B8C8-4737-8B5E-6BCF18460277}" dt="2026-03-25T09:43:07.215" v="1103" actId="1076"/>
          <ac:spMkLst>
            <pc:docMk/>
            <pc:sldMk cId="786032313" sldId="866"/>
            <ac:spMk id="2" creationId="{25C06397-5778-F3DD-523E-7664D645BC52}"/>
          </ac:spMkLst>
        </pc:spChg>
        <pc:spChg chg="del">
          <ac:chgData name="Uprak, Bürge, ST-ZDM" userId="c86096e7-c190-4887-b223-b9d2adeee968" providerId="ADAL" clId="{B89C6D14-B8C8-4737-8B5E-6BCF18460277}" dt="2026-03-25T09:30:17.491" v="720"/>
          <ac:spMkLst>
            <pc:docMk/>
            <pc:sldMk cId="786032313" sldId="866"/>
            <ac:spMk id="3" creationId="{A91EA7A5-69E1-98B2-6AD7-787172A89B5F}"/>
          </ac:spMkLst>
        </pc:spChg>
        <pc:spChg chg="del">
          <ac:chgData name="Uprak, Bürge, ST-ZDM" userId="c86096e7-c190-4887-b223-b9d2adeee968" providerId="ADAL" clId="{B89C6D14-B8C8-4737-8B5E-6BCF18460277}" dt="2026-03-25T09:32:48.279" v="807"/>
          <ac:spMkLst>
            <pc:docMk/>
            <pc:sldMk cId="786032313" sldId="866"/>
            <ac:spMk id="4" creationId="{E9E28270-6524-8EB2-B04E-0C794F746452}"/>
          </ac:spMkLst>
        </pc:spChg>
        <pc:spChg chg="del">
          <ac:chgData name="Uprak, Bürge, ST-ZDM" userId="c86096e7-c190-4887-b223-b9d2adeee968" providerId="ADAL" clId="{B89C6D14-B8C8-4737-8B5E-6BCF18460277}" dt="2026-03-25T09:35:09.664" v="833"/>
          <ac:spMkLst>
            <pc:docMk/>
            <pc:sldMk cId="786032313" sldId="866"/>
            <ac:spMk id="5" creationId="{F0782C0F-60FA-DFD3-F8FD-8B370C381821}"/>
          </ac:spMkLst>
        </pc:spChg>
        <pc:spChg chg="del">
          <ac:chgData name="Uprak, Bürge, ST-ZDM" userId="c86096e7-c190-4887-b223-b9d2adeee968" providerId="ADAL" clId="{B89C6D14-B8C8-4737-8B5E-6BCF18460277}" dt="2026-03-25T09:35:52.376" v="840" actId="478"/>
          <ac:spMkLst>
            <pc:docMk/>
            <pc:sldMk cId="786032313" sldId="866"/>
            <ac:spMk id="6" creationId="{55718707-F34C-42B8-2D9C-0042E2300A60}"/>
          </ac:spMkLst>
        </pc:spChg>
        <pc:spChg chg="mod">
          <ac:chgData name="Uprak, Bürge, ST-ZDM" userId="c86096e7-c190-4887-b223-b9d2adeee968" providerId="ADAL" clId="{B89C6D14-B8C8-4737-8B5E-6BCF18460277}" dt="2026-03-25T09:44:19.426" v="1152" actId="1035"/>
          <ac:spMkLst>
            <pc:docMk/>
            <pc:sldMk cId="786032313" sldId="866"/>
            <ac:spMk id="7" creationId="{7435158B-BE2A-E851-A629-6355C493D774}"/>
          </ac:spMkLst>
        </pc:spChg>
        <pc:spChg chg="mod">
          <ac:chgData name="Uprak, Bürge, ST-ZDM" userId="c86096e7-c190-4887-b223-b9d2adeee968" providerId="ADAL" clId="{B89C6D14-B8C8-4737-8B5E-6BCF18460277}" dt="2026-03-25T09:43:47.995" v="1137" actId="1035"/>
          <ac:spMkLst>
            <pc:docMk/>
            <pc:sldMk cId="786032313" sldId="866"/>
            <ac:spMk id="8" creationId="{A4BC8639-BEDB-1B61-8D62-47E63D9A7825}"/>
          </ac:spMkLst>
        </pc:spChg>
        <pc:spChg chg="mod">
          <ac:chgData name="Uprak, Bürge, ST-ZDM" userId="c86096e7-c190-4887-b223-b9d2adeee968" providerId="ADAL" clId="{B89C6D14-B8C8-4737-8B5E-6BCF18460277}" dt="2026-03-25T09:43:56.645" v="1138" actId="1076"/>
          <ac:spMkLst>
            <pc:docMk/>
            <pc:sldMk cId="786032313" sldId="866"/>
            <ac:spMk id="9" creationId="{16340232-06D0-5835-6274-247D7622691C}"/>
          </ac:spMkLst>
        </pc:spChg>
        <pc:spChg chg="del">
          <ac:chgData name="Uprak, Bürge, ST-ZDM" userId="c86096e7-c190-4887-b223-b9d2adeee968" providerId="ADAL" clId="{B89C6D14-B8C8-4737-8B5E-6BCF18460277}" dt="2026-03-25T09:35:50.508" v="839" actId="478"/>
          <ac:spMkLst>
            <pc:docMk/>
            <pc:sldMk cId="786032313" sldId="866"/>
            <ac:spMk id="10" creationId="{E0CE0B11-993A-4D9C-1295-B25288EBF4DF}"/>
          </ac:spMkLst>
        </pc:spChg>
        <pc:spChg chg="del">
          <ac:chgData name="Uprak, Bürge, ST-ZDM" userId="c86096e7-c190-4887-b223-b9d2adeee968" providerId="ADAL" clId="{B89C6D14-B8C8-4737-8B5E-6BCF18460277}" dt="2026-03-25T09:31:10.603" v="751" actId="478"/>
          <ac:spMkLst>
            <pc:docMk/>
            <pc:sldMk cId="786032313" sldId="866"/>
            <ac:spMk id="11" creationId="{E1E6D4CE-BCF0-5851-F20E-1955A0596485}"/>
          </ac:spMkLst>
        </pc:spChg>
        <pc:spChg chg="mod">
          <ac:chgData name="Uprak, Bürge, ST-ZDM" userId="c86096e7-c190-4887-b223-b9d2adeee968" providerId="ADAL" clId="{B89C6D14-B8C8-4737-8B5E-6BCF18460277}" dt="2026-03-25T09:31:27.882" v="791" actId="404"/>
          <ac:spMkLst>
            <pc:docMk/>
            <pc:sldMk cId="786032313" sldId="866"/>
            <ac:spMk id="12" creationId="{68B8B3A9-E8AB-863A-3600-45EF33247335}"/>
          </ac:spMkLst>
        </pc:spChg>
        <pc:spChg chg="add mod">
          <ac:chgData name="Uprak, Bürge, ST-ZDM" userId="c86096e7-c190-4887-b223-b9d2adeee968" providerId="ADAL" clId="{B89C6D14-B8C8-4737-8B5E-6BCF18460277}" dt="2026-03-25T09:43:15.978" v="1127" actId="1035"/>
          <ac:spMkLst>
            <pc:docMk/>
            <pc:sldMk cId="786032313" sldId="866"/>
            <ac:spMk id="14" creationId="{22D7A1E7-EED2-63A8-F9CC-16AAFE2E3D4E}"/>
          </ac:spMkLst>
        </pc:spChg>
        <pc:spChg chg="add mod">
          <ac:chgData name="Uprak, Bürge, ST-ZDM" userId="c86096e7-c190-4887-b223-b9d2adeee968" providerId="ADAL" clId="{B89C6D14-B8C8-4737-8B5E-6BCF18460277}" dt="2026-03-25T09:43:15.978" v="1127" actId="1035"/>
          <ac:spMkLst>
            <pc:docMk/>
            <pc:sldMk cId="786032313" sldId="866"/>
            <ac:spMk id="16" creationId="{0A2AE8DD-D0CA-9434-6239-ECD016C002F1}"/>
          </ac:spMkLst>
        </pc:spChg>
        <pc:spChg chg="add del mod">
          <ac:chgData name="Uprak, Bürge, ST-ZDM" userId="c86096e7-c190-4887-b223-b9d2adeee968" providerId="ADAL" clId="{B89C6D14-B8C8-4737-8B5E-6BCF18460277}" dt="2026-03-25T09:35:47.615" v="838" actId="478"/>
          <ac:spMkLst>
            <pc:docMk/>
            <pc:sldMk cId="786032313" sldId="866"/>
            <ac:spMk id="17" creationId="{02179A1D-E220-B412-414F-81E664BBE621}"/>
          </ac:spMkLst>
        </pc:spChg>
        <pc:spChg chg="add mod">
          <ac:chgData name="Uprak, Bürge, ST-ZDM" userId="c86096e7-c190-4887-b223-b9d2adeee968" providerId="ADAL" clId="{B89C6D14-B8C8-4737-8B5E-6BCF18460277}" dt="2026-03-25T09:43:35.600" v="1129" actId="1076"/>
          <ac:spMkLst>
            <pc:docMk/>
            <pc:sldMk cId="786032313" sldId="866"/>
            <ac:spMk id="19" creationId="{354852F2-2983-57AF-2A06-FE9A25CD4676}"/>
          </ac:spMkLst>
        </pc:spChg>
        <pc:picChg chg="add mod">
          <ac:chgData name="Uprak, Bürge, ST-ZDM" userId="c86096e7-c190-4887-b223-b9d2adeee968" providerId="ADAL" clId="{B89C6D14-B8C8-4737-8B5E-6BCF18460277}" dt="2026-03-25T09:43:15.978" v="1127" actId="1035"/>
          <ac:picMkLst>
            <pc:docMk/>
            <pc:sldMk cId="786032313" sldId="866"/>
            <ac:picMk id="13" creationId="{7AD8BA7D-DC55-7025-5AD8-8162CD7C64ED}"/>
          </ac:picMkLst>
        </pc:picChg>
        <pc:picChg chg="add mod">
          <ac:chgData name="Uprak, Bürge, ST-ZDM" userId="c86096e7-c190-4887-b223-b9d2adeee968" providerId="ADAL" clId="{B89C6D14-B8C8-4737-8B5E-6BCF18460277}" dt="2026-03-25T09:43:15.978" v="1127" actId="1035"/>
          <ac:picMkLst>
            <pc:docMk/>
            <pc:sldMk cId="786032313" sldId="866"/>
            <ac:picMk id="15" creationId="{F0761D34-FA4F-1E13-EE78-A6F92DED0256}"/>
          </ac:picMkLst>
        </pc:picChg>
        <pc:picChg chg="add mod">
          <ac:chgData name="Uprak, Bürge, ST-ZDM" userId="c86096e7-c190-4887-b223-b9d2adeee968" providerId="ADAL" clId="{B89C6D14-B8C8-4737-8B5E-6BCF18460277}" dt="2026-03-25T09:43:15.978" v="1127" actId="1035"/>
          <ac:picMkLst>
            <pc:docMk/>
            <pc:sldMk cId="786032313" sldId="866"/>
            <ac:picMk id="18" creationId="{DC9EA89F-E19E-347A-ECE6-1C261685FFF0}"/>
          </ac:picMkLst>
        </pc:picChg>
      </pc:sldChg>
      <pc:sldChg chg="modSp new mod">
        <pc:chgData name="Uprak, Bürge, ST-ZDM" userId="c86096e7-c190-4887-b223-b9d2adeee968" providerId="ADAL" clId="{B89C6D14-B8C8-4737-8B5E-6BCF18460277}" dt="2026-03-25T10:11:14.493" v="1298" actId="113"/>
        <pc:sldMkLst>
          <pc:docMk/>
          <pc:sldMk cId="2037406685" sldId="867"/>
        </pc:sldMkLst>
        <pc:spChg chg="mod">
          <ac:chgData name="Uprak, Bürge, ST-ZDM" userId="c86096e7-c190-4887-b223-b9d2adeee968" providerId="ADAL" clId="{B89C6D14-B8C8-4737-8B5E-6BCF18460277}" dt="2026-03-25T10:11:14.493" v="1298" actId="113"/>
          <ac:spMkLst>
            <pc:docMk/>
            <pc:sldMk cId="2037406685" sldId="867"/>
            <ac:spMk id="2" creationId="{7F2202A3-896A-628D-B941-C43902649960}"/>
          </ac:spMkLst>
        </pc:spChg>
      </pc:sldChg>
      <pc:sldChg chg="modSp add mod">
        <pc:chgData name="Uprak, Bürge, ST-ZDM" userId="c86096e7-c190-4887-b223-b9d2adeee968" providerId="ADAL" clId="{B89C6D14-B8C8-4737-8B5E-6BCF18460277}" dt="2026-03-25T10:42:01.409" v="4737" actId="20577"/>
        <pc:sldMkLst>
          <pc:docMk/>
          <pc:sldMk cId="3639523130" sldId="868"/>
        </pc:sldMkLst>
        <pc:spChg chg="mod">
          <ac:chgData name="Uprak, Bürge, ST-ZDM" userId="c86096e7-c190-4887-b223-b9d2adeee968" providerId="ADAL" clId="{B89C6D14-B8C8-4737-8B5E-6BCF18460277}" dt="2026-03-25T10:42:01.409" v="4737" actId="20577"/>
          <ac:spMkLst>
            <pc:docMk/>
            <pc:sldMk cId="3639523130" sldId="868"/>
            <ac:spMk id="6" creationId="{BFA8AAF5-159F-D298-BF1D-1D5ADBCFA38F}"/>
          </ac:spMkLst>
        </pc:spChg>
      </pc:sldChg>
      <pc:sldChg chg="modSp add mod">
        <pc:chgData name="Uprak, Bürge, ST-ZDM" userId="c86096e7-c190-4887-b223-b9d2adeee968" providerId="ADAL" clId="{B89C6D14-B8C8-4737-8B5E-6BCF18460277}" dt="2026-03-25T10:14:20.156" v="1527" actId="20577"/>
        <pc:sldMkLst>
          <pc:docMk/>
          <pc:sldMk cId="2335721376" sldId="869"/>
        </pc:sldMkLst>
        <pc:spChg chg="mod">
          <ac:chgData name="Uprak, Bürge, ST-ZDM" userId="c86096e7-c190-4887-b223-b9d2adeee968" providerId="ADAL" clId="{B89C6D14-B8C8-4737-8B5E-6BCF18460277}" dt="2026-03-25T10:14:20.156" v="1527" actId="20577"/>
          <ac:spMkLst>
            <pc:docMk/>
            <pc:sldMk cId="2335721376" sldId="869"/>
            <ac:spMk id="2" creationId="{A9758975-8523-FAE2-E65A-04833BF02499}"/>
          </ac:spMkLst>
        </pc:spChg>
      </pc:sldChg>
      <pc:sldChg chg="modSp add mod">
        <pc:chgData name="Uprak, Bürge, ST-ZDM" userId="c86096e7-c190-4887-b223-b9d2adeee968" providerId="ADAL" clId="{B89C6D14-B8C8-4737-8B5E-6BCF18460277}" dt="2026-03-25T10:16:18.620" v="1887" actId="20577"/>
        <pc:sldMkLst>
          <pc:docMk/>
          <pc:sldMk cId="1969846195" sldId="870"/>
        </pc:sldMkLst>
        <pc:spChg chg="mod">
          <ac:chgData name="Uprak, Bürge, ST-ZDM" userId="c86096e7-c190-4887-b223-b9d2adeee968" providerId="ADAL" clId="{B89C6D14-B8C8-4737-8B5E-6BCF18460277}" dt="2026-03-25T10:16:18.620" v="1887" actId="20577"/>
          <ac:spMkLst>
            <pc:docMk/>
            <pc:sldMk cId="1969846195" sldId="870"/>
            <ac:spMk id="2" creationId="{308C4AE5-EE51-9D6F-D46B-017406B18136}"/>
          </ac:spMkLst>
        </pc:spChg>
      </pc:sldChg>
      <pc:sldChg chg="modSp add mod">
        <pc:chgData name="Uprak, Bürge, ST-ZDM" userId="c86096e7-c190-4887-b223-b9d2adeee968" providerId="ADAL" clId="{B89C6D14-B8C8-4737-8B5E-6BCF18460277}" dt="2026-03-25T10:21:38.638" v="2267" actId="20577"/>
        <pc:sldMkLst>
          <pc:docMk/>
          <pc:sldMk cId="1109678031" sldId="871"/>
        </pc:sldMkLst>
        <pc:spChg chg="mod">
          <ac:chgData name="Uprak, Bürge, ST-ZDM" userId="c86096e7-c190-4887-b223-b9d2adeee968" providerId="ADAL" clId="{B89C6D14-B8C8-4737-8B5E-6BCF18460277}" dt="2026-03-25T10:21:38.638" v="2267" actId="20577"/>
          <ac:spMkLst>
            <pc:docMk/>
            <pc:sldMk cId="1109678031" sldId="871"/>
            <ac:spMk id="2" creationId="{E2EB026B-EF04-E938-A3B4-31CB80B7F884}"/>
          </ac:spMkLst>
        </pc:spChg>
      </pc:sldChg>
      <pc:sldChg chg="modSp add mod">
        <pc:chgData name="Uprak, Bürge, ST-ZDM" userId="c86096e7-c190-4887-b223-b9d2adeee968" providerId="ADAL" clId="{B89C6D14-B8C8-4737-8B5E-6BCF18460277}" dt="2026-03-25T10:27:08.958" v="3009" actId="1036"/>
        <pc:sldMkLst>
          <pc:docMk/>
          <pc:sldMk cId="2403042510" sldId="872"/>
        </pc:sldMkLst>
        <pc:spChg chg="mod">
          <ac:chgData name="Uprak, Bürge, ST-ZDM" userId="c86096e7-c190-4887-b223-b9d2adeee968" providerId="ADAL" clId="{B89C6D14-B8C8-4737-8B5E-6BCF18460277}" dt="2026-03-25T10:27:08.958" v="3009" actId="1036"/>
          <ac:spMkLst>
            <pc:docMk/>
            <pc:sldMk cId="2403042510" sldId="872"/>
            <ac:spMk id="2" creationId="{3AFC99B3-BEE5-935D-49DF-8825C9DBF272}"/>
          </ac:spMkLst>
        </pc:spChg>
      </pc:sldChg>
      <pc:sldChg chg="modSp add mod">
        <pc:chgData name="Uprak, Bürge, ST-ZDM" userId="c86096e7-c190-4887-b223-b9d2adeee968" providerId="ADAL" clId="{B89C6D14-B8C8-4737-8B5E-6BCF18460277}" dt="2026-03-25T10:37:40.837" v="3986" actId="20577"/>
        <pc:sldMkLst>
          <pc:docMk/>
          <pc:sldMk cId="2723627238" sldId="873"/>
        </pc:sldMkLst>
        <pc:spChg chg="mod">
          <ac:chgData name="Uprak, Bürge, ST-ZDM" userId="c86096e7-c190-4887-b223-b9d2adeee968" providerId="ADAL" clId="{B89C6D14-B8C8-4737-8B5E-6BCF18460277}" dt="2026-03-25T10:37:40.837" v="3986" actId="20577"/>
          <ac:spMkLst>
            <pc:docMk/>
            <pc:sldMk cId="2723627238" sldId="873"/>
            <ac:spMk id="2" creationId="{E4000AF5-6ECE-20D0-B600-0B648CBBF4C7}"/>
          </ac:spMkLst>
        </pc:spChg>
      </pc:sldChg>
      <pc:sldChg chg="modSp add mod">
        <pc:chgData name="Uprak, Bürge, ST-ZDM" userId="c86096e7-c190-4887-b223-b9d2adeee968" providerId="ADAL" clId="{B89C6D14-B8C8-4737-8B5E-6BCF18460277}" dt="2026-03-25T10:35:00.676" v="3516" actId="20577"/>
        <pc:sldMkLst>
          <pc:docMk/>
          <pc:sldMk cId="430378590" sldId="874"/>
        </pc:sldMkLst>
        <pc:spChg chg="mod">
          <ac:chgData name="Uprak, Bürge, ST-ZDM" userId="c86096e7-c190-4887-b223-b9d2adeee968" providerId="ADAL" clId="{B89C6D14-B8C8-4737-8B5E-6BCF18460277}" dt="2026-03-25T10:35:00.676" v="3516" actId="20577"/>
          <ac:spMkLst>
            <pc:docMk/>
            <pc:sldMk cId="430378590" sldId="874"/>
            <ac:spMk id="2" creationId="{1AB8D26C-2820-D7FE-1AEA-F5CBCB336C5A}"/>
          </ac:spMkLst>
        </pc:spChg>
      </pc:sldChg>
      <pc:sldChg chg="modSp add mod">
        <pc:chgData name="Uprak, Bürge, ST-ZDM" userId="c86096e7-c190-4887-b223-b9d2adeee968" providerId="ADAL" clId="{B89C6D14-B8C8-4737-8B5E-6BCF18460277}" dt="2026-03-25T10:36:21.517" v="3936" actId="20577"/>
        <pc:sldMkLst>
          <pc:docMk/>
          <pc:sldMk cId="1149884848" sldId="875"/>
        </pc:sldMkLst>
        <pc:spChg chg="mod">
          <ac:chgData name="Uprak, Bürge, ST-ZDM" userId="c86096e7-c190-4887-b223-b9d2adeee968" providerId="ADAL" clId="{B89C6D14-B8C8-4737-8B5E-6BCF18460277}" dt="2026-03-25T10:36:21.517" v="3936" actId="20577"/>
          <ac:spMkLst>
            <pc:docMk/>
            <pc:sldMk cId="1149884848" sldId="875"/>
            <ac:spMk id="2" creationId="{10031C53-1DD4-7168-7B13-D2AEB23375E9}"/>
          </ac:spMkLst>
        </pc:spChg>
      </pc:sldChg>
      <pc:sldChg chg="modSp add mod">
        <pc:chgData name="Uprak, Bürge, ST-ZDM" userId="c86096e7-c190-4887-b223-b9d2adeee968" providerId="ADAL" clId="{B89C6D14-B8C8-4737-8B5E-6BCF18460277}" dt="2026-03-25T10:42:28.042" v="4738" actId="313"/>
        <pc:sldMkLst>
          <pc:docMk/>
          <pc:sldMk cId="2687222716" sldId="876"/>
        </pc:sldMkLst>
        <pc:spChg chg="mod">
          <ac:chgData name="Uprak, Bürge, ST-ZDM" userId="c86096e7-c190-4887-b223-b9d2adeee968" providerId="ADAL" clId="{B89C6D14-B8C8-4737-8B5E-6BCF18460277}" dt="2026-03-25T10:42:28.042" v="4738" actId="313"/>
          <ac:spMkLst>
            <pc:docMk/>
            <pc:sldMk cId="2687222716" sldId="876"/>
            <ac:spMk id="2" creationId="{0792403D-FC2E-51D8-EC6B-34642DE5CEB6}"/>
          </ac:spMkLst>
        </pc:spChg>
      </pc:sldChg>
      <pc:sldChg chg="modSp add mod">
        <pc:chgData name="Uprak, Bürge, ST-ZDM" userId="c86096e7-c190-4887-b223-b9d2adeee968" providerId="ADAL" clId="{B89C6D14-B8C8-4737-8B5E-6BCF18460277}" dt="2026-03-25T10:40:53.255" v="4712" actId="20577"/>
        <pc:sldMkLst>
          <pc:docMk/>
          <pc:sldMk cId="3718149866" sldId="877"/>
        </pc:sldMkLst>
        <pc:spChg chg="mod">
          <ac:chgData name="Uprak, Bürge, ST-ZDM" userId="c86096e7-c190-4887-b223-b9d2adeee968" providerId="ADAL" clId="{B89C6D14-B8C8-4737-8B5E-6BCF18460277}" dt="2026-03-25T10:40:53.255" v="4712" actId="20577"/>
          <ac:spMkLst>
            <pc:docMk/>
            <pc:sldMk cId="3718149866" sldId="877"/>
            <ac:spMk id="2" creationId="{A6362D11-1C53-2C75-B918-F704602C45E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B7559-E955-854F-B753-6FA9EA29872D}" type="datetimeFigureOut">
              <a:rPr lang="de-DE" smtClean="0"/>
              <a:t>25.03.2026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517C6-D0EF-6944-8B37-3AEE3D7F30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66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itF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12" descr="Ein Bild, das draußen, Person, Himmel, Gras enthält.&#10;&#10;KI-generierte Inhalte können fehlerhaft sein.">
            <a:extLst>
              <a:ext uri="{FF2B5EF4-FFF2-40B4-BE49-F238E27FC236}">
                <a16:creationId xmlns:a16="http://schemas.microsoft.com/office/drawing/2014/main" id="{5166267A-1A88-8368-C03E-4A16677E66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C819560-B6A2-BE34-0F78-7DA70DE02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0547" y="2062980"/>
            <a:ext cx="5176927" cy="2195512"/>
          </a:xfrm>
        </p:spPr>
        <p:txBody>
          <a:bodyPr anchor="b">
            <a:noAutofit/>
          </a:bodyPr>
          <a:lstStyle>
            <a:lvl1pPr algn="l">
              <a:lnSpc>
                <a:spcPts val="45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547" y="4477250"/>
            <a:ext cx="5562282" cy="1655762"/>
          </a:xfrm>
        </p:spPr>
        <p:txBody>
          <a:bodyPr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000" b="0" i="0">
                <a:solidFill>
                  <a:schemeClr val="tx2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346B8D8-BEC9-4676-37F0-D64494DD56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838" y="368300"/>
            <a:ext cx="2509200" cy="65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ohneFoto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9246130-DAD3-C514-B1E4-DF3770918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F51029-CA2A-C0CC-E7E5-5FEFAF9F0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547" y="2062980"/>
            <a:ext cx="5176927" cy="2195512"/>
          </a:xfrm>
        </p:spPr>
        <p:txBody>
          <a:bodyPr anchor="b">
            <a:noAutofit/>
          </a:bodyPr>
          <a:lstStyle>
            <a:lvl1pPr algn="l">
              <a:lnSpc>
                <a:spcPts val="4500"/>
              </a:lnSpc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83842AC-11CF-0B4B-8E96-033CD4325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547" y="4477250"/>
            <a:ext cx="5562282" cy="1655762"/>
          </a:xfrm>
        </p:spPr>
        <p:txBody>
          <a:bodyPr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000" b="0" i="0">
                <a:solidFill>
                  <a:schemeClr val="tx2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711596-662D-68B8-ECB4-43D0FE9688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838" y="368300"/>
            <a:ext cx="2509200" cy="65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7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itFoto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367B140-CA95-FB73-AABF-39F445C94C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9246130-DAD3-C514-B1E4-DF3770918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F51029-CA2A-C0CC-E7E5-5FEFAF9F0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547" y="3656246"/>
            <a:ext cx="6455619" cy="1502785"/>
          </a:xfrm>
        </p:spPr>
        <p:txBody>
          <a:bodyPr anchor="b">
            <a:noAutofit/>
          </a:bodyPr>
          <a:lstStyle>
            <a:lvl1pPr algn="l">
              <a:lnSpc>
                <a:spcPts val="4500"/>
              </a:lnSpc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83842AC-11CF-0B4B-8E96-033CD4325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546" y="5272615"/>
            <a:ext cx="6888471" cy="1217085"/>
          </a:xfrm>
        </p:spPr>
        <p:txBody>
          <a:bodyPr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000" b="0" i="0">
                <a:solidFill>
                  <a:schemeClr val="tx2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711596-662D-68B8-ECB4-43D0FE9688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838" y="368300"/>
            <a:ext cx="2509200" cy="65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36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_mitForm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E3715B5-D0AC-D1E8-4A08-2335DD1C4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Open Data und Zivilgesellschaft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4997-052D-EC4C-AF27-78B834B00EDF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96798D-3241-128E-585B-824A4640E3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307928C-43D0-AA9B-C93D-E1B69DDF75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09136" y="1804556"/>
            <a:ext cx="3006000" cy="3006000"/>
          </a:xfrm>
          <a:prstGeom prst="ellipse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F25C0A6C-D8A0-9F3F-D121-3B03805D3D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9" y="1233488"/>
            <a:ext cx="6378410" cy="4852002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accent2"/>
                </a:solidFill>
                <a:latin typeface="Bitter SemiBold" pitchFamily="2" charset="77"/>
              </a:defRPr>
            </a:lvl1pPr>
            <a:lvl2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tx2"/>
                </a:solidFill>
                <a:latin typeface="Bitter SemiBold" pitchFamily="2" charset="77"/>
              </a:defRPr>
            </a:lvl2pPr>
            <a:lvl3pPr marL="0" indent="0">
              <a:lnSpc>
                <a:spcPts val="2200"/>
              </a:lnSpc>
              <a:spcBef>
                <a:spcPts val="1100"/>
              </a:spcBef>
              <a:buClr>
                <a:schemeClr val="accent1"/>
              </a:buClr>
              <a:buNone/>
              <a:tabLst/>
              <a:defRPr sz="1600">
                <a:solidFill>
                  <a:schemeClr val="tx1"/>
                </a:solidFill>
              </a:defRPr>
            </a:lvl3pPr>
            <a:lvl4pPr marL="134938" indent="-134938">
              <a:lnSpc>
                <a:spcPts val="22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4pPr>
            <a:lvl5pPr marL="134938" indent="-130175">
              <a:spcBef>
                <a:spcPts val="1100"/>
              </a:spcBef>
              <a:tabLst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38194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_ohneForm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Open Data und Zivilgesellschaft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4997-052D-EC4C-AF27-78B834B00EDF}" type="slidenum">
              <a:rPr lang="de-DE" smtClean="0"/>
              <a:t>‹Nr.›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4237568-6599-ADA4-C3FE-255D1AFEF2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  <p:sp>
        <p:nvSpPr>
          <p:cNvPr id="8" name="Bildplatzhalter 8">
            <a:extLst>
              <a:ext uri="{FF2B5EF4-FFF2-40B4-BE49-F238E27FC236}">
                <a16:creationId xmlns:a16="http://schemas.microsoft.com/office/drawing/2014/main" id="{20BBF11E-3C10-F3EC-5893-652EF9DC18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09136" y="1620000"/>
            <a:ext cx="3761999" cy="3761999"/>
          </a:xfrm>
          <a:prstGeom prst="ellipse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D1E643D-8C1F-205B-54D8-9CF314405F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9" y="1233488"/>
            <a:ext cx="6378410" cy="4852002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accent2"/>
                </a:solidFill>
                <a:latin typeface="Bitter SemiBold" pitchFamily="2" charset="77"/>
              </a:defRPr>
            </a:lvl1pPr>
            <a:lvl2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tx2"/>
                </a:solidFill>
                <a:latin typeface="Bitter SemiBold" pitchFamily="2" charset="77"/>
              </a:defRPr>
            </a:lvl2pPr>
            <a:lvl3pPr marL="0" indent="0">
              <a:lnSpc>
                <a:spcPts val="2200"/>
              </a:lnSpc>
              <a:spcBef>
                <a:spcPts val="1100"/>
              </a:spcBef>
              <a:buClr>
                <a:schemeClr val="accent1"/>
              </a:buClr>
              <a:buNone/>
              <a:tabLst/>
              <a:defRPr sz="1600">
                <a:solidFill>
                  <a:schemeClr val="tx1"/>
                </a:solidFill>
              </a:defRPr>
            </a:lvl3pPr>
            <a:lvl4pPr marL="134938" indent="-134938">
              <a:lnSpc>
                <a:spcPts val="22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4pPr>
            <a:lvl5pPr marL="134938" indent="-130175">
              <a:spcBef>
                <a:spcPts val="1100"/>
              </a:spcBef>
              <a:tabLst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93831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_ohneFoto_ro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8CC1813-40C5-F3F6-F817-DE1930581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Open Data und Zivilgesellschaft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4997-052D-EC4C-AF27-78B834B00EDF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D7E94E5-972C-033E-BE7E-07C3804C4D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1233488"/>
            <a:ext cx="10728325" cy="4852002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accent2"/>
                </a:solidFill>
                <a:latin typeface="Bitter SemiBold" pitchFamily="2" charset="77"/>
              </a:defRPr>
            </a:lvl1pPr>
            <a:lvl2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tx2"/>
                </a:solidFill>
                <a:latin typeface="Bitter SemiBold" pitchFamily="2" charset="77"/>
              </a:defRPr>
            </a:lvl2pPr>
            <a:lvl3pPr marL="0" indent="0">
              <a:lnSpc>
                <a:spcPts val="3000"/>
              </a:lnSpc>
              <a:spcBef>
                <a:spcPts val="1500"/>
              </a:spcBef>
              <a:buClr>
                <a:schemeClr val="accent1"/>
              </a:buClr>
              <a:buNone/>
              <a:tabLst/>
              <a:defRPr sz="2600">
                <a:solidFill>
                  <a:schemeClr val="tx2"/>
                </a:solidFill>
              </a:defRPr>
            </a:lvl3pPr>
            <a:lvl4pPr marL="0" indent="0">
              <a:lnSpc>
                <a:spcPts val="4100"/>
              </a:lnSpc>
              <a:spcBef>
                <a:spcPts val="2050"/>
              </a:spcBef>
              <a:buNone/>
              <a:tabLst/>
              <a:defRPr sz="3600">
                <a:solidFill>
                  <a:schemeClr val="tx2"/>
                </a:solidFill>
              </a:defRPr>
            </a:lvl4pPr>
            <a:lvl5pPr marL="134938" indent="-130175">
              <a:spcBef>
                <a:spcPts val="1100"/>
              </a:spcBef>
              <a:tabLst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FEF3068-0780-A556-8D77-3F81EBECDD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07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_ohneFoto_rot_2">
    <p:bg>
      <p:bgPr>
        <a:gradFill flip="none" rotWithShape="1">
          <a:gsLst>
            <a:gs pos="4000">
              <a:schemeClr val="bg2">
                <a:alpha val="72796"/>
              </a:schemeClr>
            </a:gs>
            <a:gs pos="100000">
              <a:schemeClr val="accent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F2904EB-1BEC-322E-D7C5-40CC395E2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AC17C4F-4D0D-CB29-08BB-B40DF210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A8F9B87D-5DDB-9392-5E38-2F3464C930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1233488"/>
            <a:ext cx="10728325" cy="4852002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accent2"/>
                </a:solidFill>
                <a:latin typeface="Bitter SemiBold" pitchFamily="2" charset="77"/>
              </a:defRPr>
            </a:lvl1pPr>
            <a:lvl2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tx2"/>
                </a:solidFill>
                <a:latin typeface="Bitter SemiBold" pitchFamily="2" charset="77"/>
              </a:defRPr>
            </a:lvl2pPr>
            <a:lvl3pPr marL="0" indent="0">
              <a:lnSpc>
                <a:spcPts val="3000"/>
              </a:lnSpc>
              <a:spcBef>
                <a:spcPts val="1500"/>
              </a:spcBef>
              <a:buClr>
                <a:schemeClr val="accent1"/>
              </a:buClr>
              <a:buNone/>
              <a:tabLst/>
              <a:defRPr sz="2600">
                <a:solidFill>
                  <a:schemeClr val="tx2"/>
                </a:solidFill>
              </a:defRPr>
            </a:lvl3pPr>
            <a:lvl4pPr marL="0" indent="0">
              <a:lnSpc>
                <a:spcPts val="4100"/>
              </a:lnSpc>
              <a:spcBef>
                <a:spcPts val="2050"/>
              </a:spcBef>
              <a:buNone/>
              <a:tabLst/>
              <a:defRPr sz="3600">
                <a:solidFill>
                  <a:schemeClr val="tx2"/>
                </a:solidFill>
              </a:defRPr>
            </a:lvl4pPr>
            <a:lvl5pPr marL="134938" indent="-130175">
              <a:spcBef>
                <a:spcPts val="1100"/>
              </a:spcBef>
              <a:tabLst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2135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_mitFoto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FEE70F6-1CEC-4D97-20F9-E2550C7B2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6BB15F2-7C06-DB63-37F7-DAA50970C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Open Data und Zivilgesellschaft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4997-052D-EC4C-AF27-78B834B00EDF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7F32B5E-3E12-D304-12D4-80F54DEA3C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9" y="1233488"/>
            <a:ext cx="5364162" cy="4377357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accent2"/>
                </a:solidFill>
                <a:latin typeface="Bitter SemiBold" pitchFamily="2" charset="77"/>
              </a:defRPr>
            </a:lvl1pPr>
            <a:lvl2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tx2"/>
                </a:solidFill>
                <a:latin typeface="Bitter SemiBold" pitchFamily="2" charset="77"/>
              </a:defRPr>
            </a:lvl2pPr>
            <a:lvl3pPr marL="0" indent="0">
              <a:lnSpc>
                <a:spcPts val="3000"/>
              </a:lnSpc>
              <a:spcBef>
                <a:spcPts val="1500"/>
              </a:spcBef>
              <a:buClr>
                <a:schemeClr val="accent1"/>
              </a:buClr>
              <a:buNone/>
              <a:tabLst/>
              <a:defRPr sz="2600">
                <a:solidFill>
                  <a:schemeClr val="tx2"/>
                </a:solidFill>
              </a:defRPr>
            </a:lvl3pPr>
            <a:lvl4pPr marL="0" indent="0">
              <a:lnSpc>
                <a:spcPts val="4100"/>
              </a:lnSpc>
              <a:spcBef>
                <a:spcPts val="2050"/>
              </a:spcBef>
              <a:buNone/>
              <a:tabLst/>
              <a:defRPr sz="3600">
                <a:solidFill>
                  <a:schemeClr val="tx2"/>
                </a:solidFill>
              </a:defRPr>
            </a:lvl4pPr>
            <a:lvl5pPr marL="134938" indent="-130175">
              <a:spcBef>
                <a:spcPts val="1100"/>
              </a:spcBef>
              <a:tabLst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E10C85-25E6-0135-FA0B-C954E22F63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61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mitFoto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Himmel, draußen, Schuhwerk, Kleidung enthält.&#10;&#10;KI-generierte Inhalte können fehlerhaft sein.">
            <a:extLst>
              <a:ext uri="{FF2B5EF4-FFF2-40B4-BE49-F238E27FC236}">
                <a16:creationId xmlns:a16="http://schemas.microsoft.com/office/drawing/2014/main" id="{033249C7-7061-FF08-D363-C7F402C3C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Open Data und Zivilgesellschaft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4997-052D-EC4C-AF27-78B834B00ED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E10C85-25E6-0135-FA0B-C954E22F63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1FCD95E-5A95-793B-9625-01656CD55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4750" y="4495800"/>
            <a:ext cx="4762500" cy="2362200"/>
          </a:xfrm>
          <a:prstGeom prst="rect">
            <a:avLst/>
          </a:prstGeom>
        </p:spPr>
      </p:pic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A3077095-A67C-A724-999C-03898A1BFA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9" y="1233488"/>
            <a:ext cx="5364162" cy="4377357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accent2"/>
                </a:solidFill>
                <a:latin typeface="Bitter SemiBold" pitchFamily="2" charset="77"/>
              </a:defRPr>
            </a:lvl1pPr>
            <a:lvl2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tx2"/>
                </a:solidFill>
                <a:latin typeface="Bitter SemiBold" pitchFamily="2" charset="77"/>
              </a:defRPr>
            </a:lvl2pPr>
            <a:lvl3pPr marL="0" indent="0">
              <a:lnSpc>
                <a:spcPts val="3000"/>
              </a:lnSpc>
              <a:spcBef>
                <a:spcPts val="1500"/>
              </a:spcBef>
              <a:buClr>
                <a:schemeClr val="accent1"/>
              </a:buClr>
              <a:buNone/>
              <a:tabLst/>
              <a:defRPr sz="2600">
                <a:solidFill>
                  <a:schemeClr val="tx2"/>
                </a:solidFill>
              </a:defRPr>
            </a:lvl3pPr>
            <a:lvl4pPr marL="0" indent="0">
              <a:lnSpc>
                <a:spcPts val="4100"/>
              </a:lnSpc>
              <a:spcBef>
                <a:spcPts val="2050"/>
              </a:spcBef>
              <a:buNone/>
              <a:tabLst/>
              <a:defRPr sz="3600">
                <a:solidFill>
                  <a:schemeClr val="tx2"/>
                </a:solidFill>
              </a:defRPr>
            </a:lvl4pPr>
            <a:lvl5pPr marL="134938" indent="-130175">
              <a:spcBef>
                <a:spcPts val="1100"/>
              </a:spcBef>
              <a:tabLst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38027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Open Data und Zivilgesellschaft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4997-052D-EC4C-AF27-78B834B00EDF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7F32B5E-3E12-D304-12D4-80F54DEA3C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1233488"/>
            <a:ext cx="10728325" cy="4852002"/>
          </a:xfrm>
        </p:spPr>
        <p:txBody>
          <a:bodyPr anchor="t" anchorCtr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spcAft>
                <a:spcPts val="2200"/>
              </a:spcAft>
              <a:buNone/>
              <a:defRPr sz="3850" b="1" i="0">
                <a:solidFill>
                  <a:schemeClr val="accent2"/>
                </a:solidFill>
                <a:latin typeface="Bitter SemiBold" pitchFamily="2" charset="77"/>
              </a:defRPr>
            </a:lvl1pPr>
            <a:lvl2pPr marL="0" indent="0">
              <a:lnSpc>
                <a:spcPts val="3000"/>
              </a:lnSpc>
              <a:spcBef>
                <a:spcPts val="0"/>
              </a:spcBef>
              <a:spcAft>
                <a:spcPts val="1500"/>
              </a:spcAft>
              <a:buNone/>
              <a:defRPr sz="2600" b="0" i="0">
                <a:solidFill>
                  <a:schemeClr val="tx2"/>
                </a:solidFill>
                <a:latin typeface="Lato" panose="020F0502020204030203" pitchFamily="34" charset="77"/>
              </a:defRPr>
            </a:lvl2pPr>
            <a:lvl3pPr marL="182563" indent="-182563">
              <a:lnSpc>
                <a:spcPts val="3000"/>
              </a:lnSpc>
              <a:spcBef>
                <a:spcPts val="0"/>
              </a:spcBef>
              <a:spcAft>
                <a:spcPts val="15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2"/>
                </a:solidFill>
                <a:latin typeface="Lato" panose="020F0502020204030203" pitchFamily="34" charset="77"/>
              </a:defRPr>
            </a:lvl3pPr>
            <a:lvl4pPr marL="0" indent="0">
              <a:lnSpc>
                <a:spcPts val="2200"/>
              </a:lnSpc>
              <a:spcBef>
                <a:spcPts val="0"/>
              </a:spcBef>
              <a:spcAft>
                <a:spcPts val="1100"/>
              </a:spcAft>
              <a:buClr>
                <a:schemeClr val="accent1"/>
              </a:buClr>
              <a:buFontTx/>
              <a:buNone/>
              <a:tabLst/>
              <a:defRPr sz="1600">
                <a:solidFill>
                  <a:schemeClr val="tx1"/>
                </a:solidFill>
              </a:defRPr>
            </a:lvl4pPr>
            <a:lvl5pPr marL="134938" indent="-130175">
              <a:lnSpc>
                <a:spcPts val="2200"/>
              </a:lnSpc>
              <a:spcBef>
                <a:spcPts val="0"/>
              </a:spcBef>
              <a:spcAft>
                <a:spcPts val="1100"/>
              </a:spcAft>
              <a:buClr>
                <a:schemeClr val="accent2"/>
              </a:buClr>
              <a:tabLst/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E10C85-25E6-0135-FA0B-C954E22F63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88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gradFill flip="none" rotWithShape="1">
          <a:gsLst>
            <a:gs pos="4000">
              <a:schemeClr val="bg2">
                <a:alpha val="72796"/>
              </a:schemeClr>
            </a:gs>
            <a:gs pos="100000">
              <a:schemeClr val="accent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977" y="1233488"/>
            <a:ext cx="10515600" cy="586879"/>
          </a:xfrm>
        </p:spPr>
        <p:txBody>
          <a:bodyPr anchor="t" anchorCtr="0"/>
          <a:lstStyle>
            <a:lvl1pPr>
              <a:lnSpc>
                <a:spcPts val="3000"/>
              </a:lnSpc>
              <a:spcAft>
                <a:spcPts val="2200"/>
              </a:spcAft>
              <a:defRPr sz="26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F2904EB-1BEC-322E-D7C5-40CC395E2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  <p:sp>
        <p:nvSpPr>
          <p:cNvPr id="6" name="Bildplatzhalter 5">
            <a:extLst>
              <a:ext uri="{FF2B5EF4-FFF2-40B4-BE49-F238E27FC236}">
                <a16:creationId xmlns:a16="http://schemas.microsoft.com/office/drawing/2014/main" id="{F988B213-1CB7-D27A-E042-07A29C4038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5600" y="1846800"/>
            <a:ext cx="1925999" cy="1925999"/>
          </a:xfrm>
          <a:prstGeom prst="ellipse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Bildplatzhalter 5">
            <a:extLst>
              <a:ext uri="{FF2B5EF4-FFF2-40B4-BE49-F238E27FC236}">
                <a16:creationId xmlns:a16="http://schemas.microsoft.com/office/drawing/2014/main" id="{15F5490D-ED5C-C0E3-FD17-25E9BE4E7A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37600" y="1846800"/>
            <a:ext cx="1925999" cy="1925999"/>
          </a:xfrm>
          <a:prstGeom prst="ellipse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E64923B2-2B78-B48E-FC15-165BCBC851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9600" y="1846800"/>
            <a:ext cx="1925999" cy="1925999"/>
          </a:xfrm>
          <a:prstGeom prst="ellipse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6578FDC0-4512-4DE8-9C0E-22F2992B9F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21600" y="1846800"/>
            <a:ext cx="1925999" cy="1925999"/>
          </a:xfrm>
          <a:prstGeom prst="ellipse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67E7210-A32C-DB8F-F643-D1274BDC2E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2905" y="3921125"/>
            <a:ext cx="2211387" cy="1233488"/>
          </a:xfrm>
        </p:spPr>
        <p:txBody>
          <a:bodyPr/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 b="1" i="0">
                <a:solidFill>
                  <a:schemeClr val="tx2"/>
                </a:solidFill>
                <a:latin typeface="Bitter SemiBold" pitchFamily="2" charset="77"/>
              </a:defRPr>
            </a:lvl1pPr>
            <a:lvl2pPr marL="0" indent="0" algn="ctr">
              <a:lnSpc>
                <a:spcPts val="1600"/>
              </a:lnSpc>
              <a:spcBef>
                <a:spcPts val="0"/>
              </a:spcBef>
              <a:buNone/>
              <a:defRPr sz="1200" b="0" i="1">
                <a:solidFill>
                  <a:schemeClr val="tx2"/>
                </a:solidFill>
                <a:latin typeface="Lato" panose="020F0502020204030203" pitchFamily="34" charset="77"/>
              </a:defRPr>
            </a:lvl2pPr>
            <a:lvl3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A1CA10E7-6933-60D8-0CBF-2F67C43A19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93705" y="3921125"/>
            <a:ext cx="2211387" cy="1233488"/>
          </a:xfrm>
        </p:spPr>
        <p:txBody>
          <a:bodyPr/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 b="1" i="0">
                <a:solidFill>
                  <a:schemeClr val="tx2"/>
                </a:solidFill>
                <a:latin typeface="Bitter SemiBold" pitchFamily="2" charset="77"/>
              </a:defRPr>
            </a:lvl1pPr>
            <a:lvl2pPr marL="0" indent="0" algn="ctr">
              <a:lnSpc>
                <a:spcPts val="1600"/>
              </a:lnSpc>
              <a:spcBef>
                <a:spcPts val="0"/>
              </a:spcBef>
              <a:buNone/>
              <a:defRPr sz="1200" b="0" i="1">
                <a:solidFill>
                  <a:schemeClr val="tx2"/>
                </a:solidFill>
                <a:latin typeface="Lato" panose="020F0502020204030203" pitchFamily="34" charset="77"/>
              </a:defRPr>
            </a:lvl2pPr>
            <a:lvl3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26C8B6C1-6674-E414-129E-6690E13EE6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84505" y="3921125"/>
            <a:ext cx="2211387" cy="1233488"/>
          </a:xfrm>
        </p:spPr>
        <p:txBody>
          <a:bodyPr/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 b="1" i="0">
                <a:solidFill>
                  <a:schemeClr val="tx2"/>
                </a:solidFill>
                <a:latin typeface="Bitter SemiBold" pitchFamily="2" charset="77"/>
              </a:defRPr>
            </a:lvl1pPr>
            <a:lvl2pPr marL="0" indent="0" algn="ctr">
              <a:lnSpc>
                <a:spcPts val="1600"/>
              </a:lnSpc>
              <a:spcBef>
                <a:spcPts val="0"/>
              </a:spcBef>
              <a:buNone/>
              <a:defRPr sz="1200" b="0" i="1">
                <a:solidFill>
                  <a:schemeClr val="tx2"/>
                </a:solidFill>
                <a:latin typeface="Lato" panose="020F0502020204030203" pitchFamily="34" charset="77"/>
              </a:defRPr>
            </a:lvl2pPr>
            <a:lvl3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E5F0C0AA-1807-019F-5E2B-9E5F144C71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875305" y="3921125"/>
            <a:ext cx="2211387" cy="1233488"/>
          </a:xfrm>
        </p:spPr>
        <p:txBody>
          <a:bodyPr/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200" b="1" i="0">
                <a:solidFill>
                  <a:schemeClr val="tx2"/>
                </a:solidFill>
                <a:latin typeface="Bitter SemiBold" pitchFamily="2" charset="77"/>
              </a:defRPr>
            </a:lvl1pPr>
            <a:lvl2pPr marL="0" indent="0" algn="ctr">
              <a:lnSpc>
                <a:spcPts val="1600"/>
              </a:lnSpc>
              <a:spcBef>
                <a:spcPts val="0"/>
              </a:spcBef>
              <a:buNone/>
              <a:defRPr sz="1200" b="0" i="1">
                <a:solidFill>
                  <a:schemeClr val="tx2"/>
                </a:solidFill>
                <a:latin typeface="Lato" panose="020F0502020204030203" pitchFamily="34" charset="77"/>
              </a:defRPr>
            </a:lvl2pPr>
            <a:lvl3pPr marL="0" indent="0" algn="ctr">
              <a:lnSpc>
                <a:spcPts val="16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EAFADC1D-7277-E03E-6542-F1B766C1BCB8}"/>
              </a:ext>
            </a:extLst>
          </p:cNvPr>
          <p:cNvSpPr/>
          <p:nvPr userDrawn="1"/>
        </p:nvSpPr>
        <p:spPr>
          <a:xfrm>
            <a:off x="-856593" y="5013700"/>
            <a:ext cx="12322698" cy="147599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79000">
                <a:schemeClr val="accent2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AF173F4E-7CB9-0649-872F-C9779AE8F3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65867" y="5336568"/>
            <a:ext cx="830262" cy="830263"/>
          </a:xfrm>
        </p:spPr>
        <p:txBody>
          <a:bodyPr/>
          <a:lstStyle/>
          <a:p>
            <a:endParaRPr lang="de-DE"/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6B507F0A-8439-F6BA-5F04-E8155880C8F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3900" y="5154613"/>
            <a:ext cx="8551863" cy="1157287"/>
          </a:xfrm>
        </p:spPr>
        <p:txBody>
          <a:bodyPr anchor="ctr" anchorCtr="0"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None/>
              <a:defRPr sz="1600" b="1" i="0">
                <a:solidFill>
                  <a:schemeClr val="bg1"/>
                </a:solidFill>
                <a:latin typeface="Bitter SemiBold" pitchFamily="2" charset="77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5126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ohneFoto_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A73B582-C84C-B532-9E4D-937024F1D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37" y="2790497"/>
            <a:ext cx="6220197" cy="1750598"/>
          </a:xfrm>
        </p:spPr>
        <p:txBody>
          <a:bodyPr anchor="b">
            <a:noAutofit/>
          </a:bodyPr>
          <a:lstStyle>
            <a:lvl1pPr algn="l">
              <a:lnSpc>
                <a:spcPts val="45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37" y="4730445"/>
            <a:ext cx="6509363" cy="1655762"/>
          </a:xfrm>
        </p:spPr>
        <p:txBody>
          <a:bodyPr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D670135-D152-5DBB-43B5-F8DFC5A47D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838" y="368300"/>
            <a:ext cx="2509200" cy="65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9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_mitForm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6BB15F2-7C06-DB63-37F7-DAA50970C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Open Data und Zivilgesellschaft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4997-052D-EC4C-AF27-78B834B00ED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E10C85-25E6-0135-FA0B-C954E22F63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45FDA27-C87A-484F-77CE-EFD6533B0D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09136" y="1804556"/>
            <a:ext cx="3006000" cy="3006000"/>
          </a:xfrm>
          <a:prstGeom prst="ellipse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F7D6A09-B6DA-15D9-C516-62124973B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9" y="1233488"/>
            <a:ext cx="6378410" cy="4852002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accent1"/>
                </a:solidFill>
                <a:latin typeface="Bitter SemiBold" pitchFamily="2" charset="77"/>
              </a:defRPr>
            </a:lvl1pPr>
            <a:lvl2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tx2"/>
                </a:solidFill>
                <a:latin typeface="Bitter SemiBold" pitchFamily="2" charset="77"/>
              </a:defRPr>
            </a:lvl2pPr>
            <a:lvl3pPr marL="0" indent="0">
              <a:lnSpc>
                <a:spcPts val="2200"/>
              </a:lnSpc>
              <a:spcBef>
                <a:spcPts val="1100"/>
              </a:spcBef>
              <a:buClr>
                <a:schemeClr val="accent1"/>
              </a:buClr>
              <a:buNone/>
              <a:tabLst/>
              <a:defRPr sz="1600">
                <a:solidFill>
                  <a:schemeClr val="tx1"/>
                </a:solidFill>
              </a:defRPr>
            </a:lvl3pPr>
            <a:lvl4pPr marL="134938" indent="-134938">
              <a:lnSpc>
                <a:spcPts val="2200"/>
              </a:lnSpc>
              <a:spcBef>
                <a:spcPts val="11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4pPr>
            <a:lvl5pPr marL="134938" indent="-130175">
              <a:spcBef>
                <a:spcPts val="1100"/>
              </a:spcBef>
              <a:tabLst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90823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_ohneForm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Open Data und Zivilgesellschaft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4997-052D-EC4C-AF27-78B834B00ED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E10C85-25E6-0135-FA0B-C954E22F63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45FDA27-C87A-484F-77CE-EFD6533B0D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09136" y="1620000"/>
            <a:ext cx="3761999" cy="3761999"/>
          </a:xfrm>
          <a:prstGeom prst="ellipse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F7D6A09-B6DA-15D9-C516-62124973B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9" y="1233488"/>
            <a:ext cx="6378410" cy="4852002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accent1"/>
                </a:solidFill>
                <a:latin typeface="Bitter SemiBold" pitchFamily="2" charset="77"/>
              </a:defRPr>
            </a:lvl1pPr>
            <a:lvl2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tx2"/>
                </a:solidFill>
                <a:latin typeface="Bitter SemiBold" pitchFamily="2" charset="77"/>
              </a:defRPr>
            </a:lvl2pPr>
            <a:lvl3pPr marL="0" indent="0">
              <a:lnSpc>
                <a:spcPts val="2200"/>
              </a:lnSpc>
              <a:spcBef>
                <a:spcPts val="1100"/>
              </a:spcBef>
              <a:buClr>
                <a:schemeClr val="accent1"/>
              </a:buClr>
              <a:buNone/>
              <a:tabLst/>
              <a:defRPr sz="1600">
                <a:solidFill>
                  <a:schemeClr val="tx1"/>
                </a:solidFill>
              </a:defRPr>
            </a:lvl3pPr>
            <a:lvl4pPr marL="134938" indent="-134938">
              <a:lnSpc>
                <a:spcPts val="2200"/>
              </a:lnSpc>
              <a:spcBef>
                <a:spcPts val="11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4pPr>
            <a:lvl5pPr marL="134938" indent="-130175">
              <a:spcBef>
                <a:spcPts val="1100"/>
              </a:spcBef>
              <a:tabLst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8588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_ohneFoto_bla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6BB15F2-7C06-DB63-37F7-DAA50970C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Open Data und Zivilgesellschaft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4997-052D-EC4C-AF27-78B834B00EDF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7F32B5E-3E12-D304-12D4-80F54DEA3C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1233488"/>
            <a:ext cx="10728325" cy="4852002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accent1"/>
                </a:solidFill>
                <a:latin typeface="Bitter SemiBold" pitchFamily="2" charset="77"/>
              </a:defRPr>
            </a:lvl1pPr>
            <a:lvl2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tx2"/>
                </a:solidFill>
                <a:latin typeface="Bitter SemiBold" pitchFamily="2" charset="77"/>
              </a:defRPr>
            </a:lvl2pPr>
            <a:lvl3pPr marL="0" indent="0">
              <a:lnSpc>
                <a:spcPts val="3000"/>
              </a:lnSpc>
              <a:spcBef>
                <a:spcPts val="1500"/>
              </a:spcBef>
              <a:buClr>
                <a:schemeClr val="accent1"/>
              </a:buClr>
              <a:buNone/>
              <a:tabLst/>
              <a:defRPr sz="2600">
                <a:solidFill>
                  <a:schemeClr val="tx2"/>
                </a:solidFill>
              </a:defRPr>
            </a:lvl3pPr>
            <a:lvl4pPr marL="0" indent="0">
              <a:lnSpc>
                <a:spcPts val="4100"/>
              </a:lnSpc>
              <a:spcBef>
                <a:spcPts val="2050"/>
              </a:spcBef>
              <a:buNone/>
              <a:tabLst/>
              <a:defRPr sz="3600">
                <a:solidFill>
                  <a:schemeClr val="tx2"/>
                </a:solidFill>
              </a:defRPr>
            </a:lvl4pPr>
            <a:lvl5pPr marL="134938" indent="-130175">
              <a:spcBef>
                <a:spcPts val="1100"/>
              </a:spcBef>
              <a:tabLst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E10C85-25E6-0135-FA0B-C954E22F63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61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_ohneFoto_blau_2">
    <p:bg>
      <p:bgPr>
        <a:gradFill flip="none" rotWithShape="1">
          <a:gsLst>
            <a:gs pos="4000">
              <a:schemeClr val="bg2">
                <a:alpha val="72796"/>
              </a:schemeClr>
            </a:gs>
            <a:gs pos="100000">
              <a:schemeClr val="accent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F2904EB-1BEC-322E-D7C5-40CC395E2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AC17C4F-4D0D-CB29-08BB-B40DF210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A8F9B87D-5DDB-9392-5E38-2F3464C930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1233488"/>
            <a:ext cx="10728325" cy="4852002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accent1"/>
                </a:solidFill>
                <a:latin typeface="Bitter SemiBold" pitchFamily="2" charset="77"/>
              </a:defRPr>
            </a:lvl1pPr>
            <a:lvl2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tx2"/>
                </a:solidFill>
                <a:latin typeface="Bitter SemiBold" pitchFamily="2" charset="77"/>
              </a:defRPr>
            </a:lvl2pPr>
            <a:lvl3pPr marL="0" indent="0">
              <a:lnSpc>
                <a:spcPts val="3000"/>
              </a:lnSpc>
              <a:spcBef>
                <a:spcPts val="1500"/>
              </a:spcBef>
              <a:buClr>
                <a:schemeClr val="accent1"/>
              </a:buClr>
              <a:buNone/>
              <a:tabLst/>
              <a:defRPr sz="2600">
                <a:solidFill>
                  <a:schemeClr val="tx2"/>
                </a:solidFill>
              </a:defRPr>
            </a:lvl3pPr>
            <a:lvl4pPr marL="0" indent="0">
              <a:lnSpc>
                <a:spcPts val="4100"/>
              </a:lnSpc>
              <a:spcBef>
                <a:spcPts val="2050"/>
              </a:spcBef>
              <a:buNone/>
              <a:tabLst/>
              <a:defRPr sz="3600">
                <a:solidFill>
                  <a:schemeClr val="tx2"/>
                </a:solidFill>
              </a:defRPr>
            </a:lvl4pPr>
            <a:lvl5pPr marL="134938" indent="-130175">
              <a:spcBef>
                <a:spcPts val="1100"/>
              </a:spcBef>
              <a:tabLst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4191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_mitFoto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FEE70F6-1CEC-4D97-20F9-E2550C7B2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6BB15F2-7C06-DB63-37F7-DAA50970C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Open Data und Zivilgesellschaft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4997-052D-EC4C-AF27-78B834B00EDF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7F32B5E-3E12-D304-12D4-80F54DEA3C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9" y="1233488"/>
            <a:ext cx="5364162" cy="4377357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accent1"/>
                </a:solidFill>
                <a:latin typeface="Bitter SemiBold" pitchFamily="2" charset="77"/>
              </a:defRPr>
            </a:lvl1pPr>
            <a:lvl2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tx2"/>
                </a:solidFill>
                <a:latin typeface="Bitter SemiBold" pitchFamily="2" charset="77"/>
              </a:defRPr>
            </a:lvl2pPr>
            <a:lvl3pPr marL="0" indent="0">
              <a:lnSpc>
                <a:spcPts val="3000"/>
              </a:lnSpc>
              <a:spcBef>
                <a:spcPts val="1500"/>
              </a:spcBef>
              <a:buClr>
                <a:schemeClr val="accent1"/>
              </a:buClr>
              <a:buNone/>
              <a:tabLst/>
              <a:defRPr sz="2600">
                <a:solidFill>
                  <a:schemeClr val="tx2"/>
                </a:solidFill>
              </a:defRPr>
            </a:lvl3pPr>
            <a:lvl4pPr marL="0" indent="0">
              <a:lnSpc>
                <a:spcPts val="4100"/>
              </a:lnSpc>
              <a:spcBef>
                <a:spcPts val="2050"/>
              </a:spcBef>
              <a:buNone/>
              <a:tabLst/>
              <a:defRPr sz="3600">
                <a:solidFill>
                  <a:schemeClr val="tx2"/>
                </a:solidFill>
              </a:defRPr>
            </a:lvl4pPr>
            <a:lvl5pPr marL="134938" indent="-130175">
              <a:spcBef>
                <a:spcPts val="1100"/>
              </a:spcBef>
              <a:tabLst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E10C85-25E6-0135-FA0B-C954E22F63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7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mitFoto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Himmel, draußen, Schuhwerk, Kleidung enthält.&#10;&#10;KI-generierte Inhalte können fehlerhaft sein.">
            <a:extLst>
              <a:ext uri="{FF2B5EF4-FFF2-40B4-BE49-F238E27FC236}">
                <a16:creationId xmlns:a16="http://schemas.microsoft.com/office/drawing/2014/main" id="{033249C7-7061-FF08-D363-C7F402C3C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Open Data und Zivilgesellschaft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4997-052D-EC4C-AF27-78B834B00ED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E10C85-25E6-0135-FA0B-C954E22F63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1FCD95E-5A95-793B-9625-01656CD55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4750" y="4495800"/>
            <a:ext cx="4762500" cy="2362200"/>
          </a:xfrm>
          <a:prstGeom prst="rect">
            <a:avLst/>
          </a:prstGeom>
        </p:spPr>
      </p:pic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A3077095-A67C-A724-999C-03898A1BFA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9" y="1233488"/>
            <a:ext cx="5364162" cy="4377357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accent1"/>
                </a:solidFill>
                <a:latin typeface="Bitter SemiBold" pitchFamily="2" charset="77"/>
              </a:defRPr>
            </a:lvl1pPr>
            <a:lvl2pPr marL="0" indent="0">
              <a:lnSpc>
                <a:spcPts val="4500"/>
              </a:lnSpc>
              <a:spcBef>
                <a:spcPts val="0"/>
              </a:spcBef>
              <a:buNone/>
              <a:defRPr sz="3850" b="1" i="0">
                <a:solidFill>
                  <a:schemeClr val="tx2"/>
                </a:solidFill>
                <a:latin typeface="Bitter SemiBold" pitchFamily="2" charset="77"/>
              </a:defRPr>
            </a:lvl2pPr>
            <a:lvl3pPr marL="0" indent="0">
              <a:lnSpc>
                <a:spcPts val="3000"/>
              </a:lnSpc>
              <a:spcBef>
                <a:spcPts val="1500"/>
              </a:spcBef>
              <a:buClr>
                <a:schemeClr val="accent1"/>
              </a:buClr>
              <a:buNone/>
              <a:tabLst/>
              <a:defRPr sz="2600">
                <a:solidFill>
                  <a:schemeClr val="tx2"/>
                </a:solidFill>
              </a:defRPr>
            </a:lvl3pPr>
            <a:lvl4pPr marL="0" indent="0">
              <a:lnSpc>
                <a:spcPts val="4100"/>
              </a:lnSpc>
              <a:spcBef>
                <a:spcPts val="2050"/>
              </a:spcBef>
              <a:buNone/>
              <a:tabLst/>
              <a:defRPr sz="3600">
                <a:solidFill>
                  <a:schemeClr val="tx2"/>
                </a:solidFill>
              </a:defRPr>
            </a:lvl4pPr>
            <a:lvl5pPr marL="134938" indent="-130175">
              <a:spcBef>
                <a:spcPts val="1100"/>
              </a:spcBef>
              <a:tabLst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72782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ECE8044-6785-41C6-9198-D88427F6B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779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Open Data und Zivilgesellschaft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4997-052D-EC4C-AF27-78B834B00EDF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7F32B5E-3E12-D304-12D4-80F54DEA3C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1233488"/>
            <a:ext cx="10728325" cy="4852002"/>
          </a:xfrm>
        </p:spPr>
        <p:txBody>
          <a:bodyPr anchor="t" anchorCtr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spcAft>
                <a:spcPts val="2200"/>
              </a:spcAft>
              <a:buNone/>
              <a:defRPr sz="3850" b="1" i="0">
                <a:solidFill>
                  <a:schemeClr val="tx2"/>
                </a:solidFill>
                <a:latin typeface="Bitter SemiBold" pitchFamily="2" charset="77"/>
              </a:defRPr>
            </a:lvl1pPr>
            <a:lvl2pPr marL="0" indent="0">
              <a:lnSpc>
                <a:spcPts val="3000"/>
              </a:lnSpc>
              <a:spcBef>
                <a:spcPts val="0"/>
              </a:spcBef>
              <a:spcAft>
                <a:spcPts val="1500"/>
              </a:spcAft>
              <a:buNone/>
              <a:defRPr sz="2600" b="0" i="0">
                <a:solidFill>
                  <a:schemeClr val="tx2"/>
                </a:solidFill>
                <a:latin typeface="Lato" panose="020F0502020204030203" pitchFamily="34" charset="77"/>
              </a:defRPr>
            </a:lvl2pPr>
            <a:lvl3pPr marL="182563" indent="-182563">
              <a:lnSpc>
                <a:spcPts val="3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2"/>
                </a:solidFill>
                <a:latin typeface="Lato" panose="020F0502020204030203" pitchFamily="34" charset="77"/>
              </a:defRPr>
            </a:lvl3pPr>
            <a:lvl4pPr marL="0" indent="0">
              <a:lnSpc>
                <a:spcPts val="2200"/>
              </a:lnSpc>
              <a:spcBef>
                <a:spcPts val="0"/>
              </a:spcBef>
              <a:spcAft>
                <a:spcPts val="1100"/>
              </a:spcAft>
              <a:buClr>
                <a:schemeClr val="accent1"/>
              </a:buClr>
              <a:buFontTx/>
              <a:buNone/>
              <a:tabLst/>
              <a:defRPr sz="1600">
                <a:solidFill>
                  <a:schemeClr val="tx1"/>
                </a:solidFill>
              </a:defRPr>
            </a:lvl4pPr>
            <a:lvl5pPr marL="134938" indent="-130175">
              <a:lnSpc>
                <a:spcPts val="2200"/>
              </a:lnSpc>
              <a:spcBef>
                <a:spcPts val="0"/>
              </a:spcBef>
              <a:spcAft>
                <a:spcPts val="1100"/>
              </a:spcAft>
              <a:buClr>
                <a:schemeClr val="accent1"/>
              </a:buClr>
              <a:tabLst/>
              <a:defRPr sz="160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E10C85-25E6-0135-FA0B-C954E22F63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838" y="368301"/>
            <a:ext cx="1249200" cy="3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42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977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038" y="6311900"/>
            <a:ext cx="7787929" cy="20423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b="0" i="0">
                <a:solidFill>
                  <a:schemeClr val="tx2"/>
                </a:solidFill>
                <a:latin typeface="Lato" panose="020F0502020204030203" pitchFamily="34" charset="77"/>
              </a:defRPr>
            </a:lvl1pPr>
          </a:lstStyle>
          <a:p>
            <a:r>
              <a:rPr lang="de-DE"/>
              <a:t>Open Data und Zivilgesellschaft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838" y="6311900"/>
            <a:ext cx="273207" cy="204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b="1" i="0">
                <a:solidFill>
                  <a:schemeClr val="tx2"/>
                </a:solidFill>
                <a:latin typeface="Lato Black" panose="020F0502020204030203" pitchFamily="34" charset="77"/>
              </a:defRPr>
            </a:lvl1pPr>
          </a:lstStyle>
          <a:p>
            <a:fld id="{C9604997-052D-EC4C-AF27-78B834B00ED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071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0" r:id="rId2"/>
    <p:sldLayoutId id="2147483714" r:id="rId3"/>
    <p:sldLayoutId id="2147483724" r:id="rId4"/>
    <p:sldLayoutId id="2147483721" r:id="rId5"/>
    <p:sldLayoutId id="2147483723" r:id="rId6"/>
    <p:sldLayoutId id="2147483727" r:id="rId7"/>
    <p:sldLayoutId id="2147483728" r:id="rId8"/>
    <p:sldLayoutId id="2147483722" r:id="rId9"/>
    <p:sldLayoutId id="2147483711" r:id="rId10"/>
    <p:sldLayoutId id="2147483726" r:id="rId11"/>
    <p:sldLayoutId id="2147483712" r:id="rId12"/>
    <p:sldLayoutId id="2147483716" r:id="rId13"/>
    <p:sldLayoutId id="2147483717" r:id="rId14"/>
    <p:sldLayoutId id="2147483725" r:id="rId15"/>
    <p:sldLayoutId id="2147483729" r:id="rId16"/>
    <p:sldLayoutId id="2147483730" r:id="rId17"/>
    <p:sldLayoutId id="2147483731" r:id="rId18"/>
    <p:sldLayoutId id="2147483710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Bitter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461" userDrawn="1">
          <p15:clr>
            <a:srgbClr val="F26B43"/>
          </p15:clr>
        </p15:guide>
        <p15:guide id="5" pos="7219" userDrawn="1">
          <p15:clr>
            <a:srgbClr val="F26B43"/>
          </p15:clr>
        </p15:guide>
        <p15:guide id="6" orient="horz" pos="232" userDrawn="1">
          <p15:clr>
            <a:srgbClr val="F26B43"/>
          </p15:clr>
        </p15:guide>
        <p15:guide id="7" orient="horz" pos="4088" userDrawn="1">
          <p15:clr>
            <a:srgbClr val="F26B43"/>
          </p15:clr>
        </p15:guide>
        <p15:guide id="8" orient="horz" pos="7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hyperlink" Target="https://datenatlas-zivilgesellschaft.de/de/unterstuetzungsangebote/einfuehrungsworkshops-zu-open-data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datenatlas-zivilgesellschaft.de/de/unterstuetzungsangebote/open-data-netzwerktreffen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datenatlas-zivilgesellschaft.de/de/unterstuetzungsangebote/datensprechstunden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E6752-03C4-F3EF-56B7-104210013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60" y="3429000"/>
            <a:ext cx="5176927" cy="2195512"/>
          </a:xfrm>
        </p:spPr>
        <p:txBody>
          <a:bodyPr/>
          <a:lstStyle/>
          <a:p>
            <a:r>
              <a:rPr lang="de-DE" dirty="0"/>
              <a:t>Datenatlas Zivilgesellschaft </a:t>
            </a:r>
            <a:br>
              <a:rPr lang="de-DE" b="0" dirty="0"/>
            </a:br>
            <a:r>
              <a:rPr lang="de-DE" b="0" dirty="0"/>
              <a:t>Offene Daten sichtbar machen, Wirkung stärken</a:t>
            </a:r>
          </a:p>
        </p:txBody>
      </p:sp>
    </p:spTree>
    <p:extLst>
      <p:ext uri="{BB962C8B-B14F-4D97-AF65-F5344CB8AC3E}">
        <p14:creationId xmlns:p14="http://schemas.microsoft.com/office/powerpoint/2010/main" val="3045102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537BE-ED45-9770-B538-8A4466BB1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AFC99B3-BEE5-935D-49DF-8825C9DBF2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1603134"/>
            <a:ext cx="10728325" cy="48520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3600" b="0" dirty="0">
                <a:solidFill>
                  <a:schemeClr val="tx2"/>
                </a:solidFill>
              </a:rPr>
              <a:t>🗣️</a:t>
            </a:r>
            <a:r>
              <a:rPr lang="de-DE" sz="3600" dirty="0">
                <a:solidFill>
                  <a:schemeClr val="tx2"/>
                </a:solidFill>
              </a:rPr>
              <a:t> „Wir verlieren die Kontrolle über unsere Daten und was andere damit machen.“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Realität: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800" b="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Ohne Veröffentlichung entstehen eher falsche Annahmen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Mit Open Data wird die bewusste Nachnutzung ermöglicht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Der Kontext kann mitgeliefert werden (Methodik, Grenzen, Erklärung)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Transparenz schafft Vertrauen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Mehrwert:</a:t>
            </a:r>
            <a:br>
              <a:rPr lang="de-DE" sz="2800" b="0" dirty="0">
                <a:solidFill>
                  <a:schemeClr val="tx2"/>
                </a:solidFill>
              </a:rPr>
            </a:br>
            <a:r>
              <a:rPr lang="de-DE" sz="2800" b="0" dirty="0">
                <a:solidFill>
                  <a:schemeClr val="tx2"/>
                </a:solidFill>
              </a:rPr>
              <a:t>Offenheit stärkt Glaubwürdigkeit, statt sie zu gefährden und ermöglicht die Mitgestaltung der Interpretation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3042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2E1EE-85A9-1CAA-89E6-9740B8968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4000AF5-6ECE-20D0-B600-0B648CBBF4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1603134"/>
            <a:ext cx="10728325" cy="48520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3600" b="0" dirty="0">
                <a:solidFill>
                  <a:schemeClr val="tx2"/>
                </a:solidFill>
              </a:rPr>
              <a:t>🗣️</a:t>
            </a:r>
            <a:r>
              <a:rPr lang="de-DE" sz="3600" dirty="0">
                <a:solidFill>
                  <a:schemeClr val="tx2"/>
                </a:solidFill>
              </a:rPr>
              <a:t> „Unsere Daten sind zu speziell.“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Realität: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800" b="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Daten werden in Kombination wertvoll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Nischen-Daten sind oft besonders interessant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Use Cases sind im Voraus nicht bekannt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Mehrwert:</a:t>
            </a:r>
            <a:br>
              <a:rPr lang="de-DE" sz="2800" b="0" dirty="0">
                <a:solidFill>
                  <a:schemeClr val="tx2"/>
                </a:solidFill>
              </a:rPr>
            </a:br>
            <a:r>
              <a:rPr lang="de-DE" sz="2800" b="0" dirty="0">
                <a:solidFill>
                  <a:schemeClr val="tx2"/>
                </a:solidFill>
              </a:rPr>
              <a:t>Unscheinbare Daten können große gesellschaftlichen Nutzen haben und Datenlücken schließen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3627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9704B-3116-3D23-7BE3-7ABBE821A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AB8D26C-2820-D7FE-1AEA-F5CBCB336C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1603134"/>
            <a:ext cx="10728325" cy="48520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3600" b="0" dirty="0">
                <a:solidFill>
                  <a:schemeClr val="tx2"/>
                </a:solidFill>
              </a:rPr>
              <a:t>🗣️</a:t>
            </a:r>
            <a:r>
              <a:rPr lang="de-DE" sz="3600" dirty="0">
                <a:solidFill>
                  <a:schemeClr val="tx2"/>
                </a:solidFill>
              </a:rPr>
              <a:t> „Das ist zu aufwendig.“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Realität: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800" b="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Minimalstandards reihen (CSV und Beschreibung)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Einstieg wird von uns begleitet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Mehrwert:</a:t>
            </a:r>
            <a:br>
              <a:rPr lang="de-DE" sz="2800" b="0" dirty="0">
                <a:solidFill>
                  <a:schemeClr val="tx2"/>
                </a:solidFill>
              </a:rPr>
            </a:br>
            <a:r>
              <a:rPr lang="de-DE" sz="2800" b="0" dirty="0">
                <a:solidFill>
                  <a:schemeClr val="tx2"/>
                </a:solidFill>
              </a:rPr>
              <a:t>Niedrige Einstiegshürde und potenzielle hohe Wirkung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0378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296C2-3EB6-5F1D-4DF1-067758471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0031C53-1DD4-7168-7B13-D2AEB23375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1603134"/>
            <a:ext cx="10728325" cy="48520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3600" b="0" dirty="0">
                <a:solidFill>
                  <a:schemeClr val="tx2"/>
                </a:solidFill>
              </a:rPr>
              <a:t>🗣️</a:t>
            </a:r>
            <a:r>
              <a:rPr lang="de-DE" sz="3600" dirty="0">
                <a:solidFill>
                  <a:schemeClr val="tx2"/>
                </a:solidFill>
              </a:rPr>
              <a:t> „Damit machen wir uns angreifbar.“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Realität: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800" b="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Transparenz wirkt professionell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Kritik wird sachlicher, wenn Daten vorliegen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Rückmeldungen können die eigenen Daten und Arbeit verbessern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Vertrauen steigt durch Offenheit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Mehrwert:</a:t>
            </a:r>
            <a:br>
              <a:rPr lang="de-DE" sz="2800" b="0" dirty="0">
                <a:solidFill>
                  <a:schemeClr val="tx2"/>
                </a:solidFill>
              </a:rPr>
            </a:br>
            <a:r>
              <a:rPr lang="de-DE" sz="2800" b="0" dirty="0">
                <a:solidFill>
                  <a:schemeClr val="tx2"/>
                </a:solidFill>
              </a:rPr>
              <a:t>Open Data stärkt Legitimität und Vertrauen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9884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7C7C9-88D4-CDF6-E413-876522C84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792403D-FC2E-51D8-EC6B-34642DE5C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1603134"/>
            <a:ext cx="10728325" cy="48520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3600" b="0" dirty="0">
                <a:solidFill>
                  <a:schemeClr val="tx2"/>
                </a:solidFill>
              </a:rPr>
              <a:t>🗣️</a:t>
            </a:r>
            <a:r>
              <a:rPr lang="de-DE" sz="3600" dirty="0">
                <a:solidFill>
                  <a:schemeClr val="tx2"/>
                </a:solidFill>
              </a:rPr>
              <a:t> „Unsere Daten sind nur intern relevant.“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Realität: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800" b="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Daten sind Grundlage für Argumente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Stärken Positionen gegenüber Politik und Öffentlichkeit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Machen Arbeit nachvollziehbar</a:t>
            </a: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Mehrwert:</a:t>
            </a:r>
            <a:br>
              <a:rPr lang="de-DE" sz="2800" b="0" dirty="0">
                <a:solidFill>
                  <a:schemeClr val="tx2"/>
                </a:solidFill>
              </a:rPr>
            </a:br>
            <a:r>
              <a:rPr lang="de-DE" sz="2800" b="0" dirty="0">
                <a:solidFill>
                  <a:schemeClr val="tx2"/>
                </a:solidFill>
              </a:rPr>
              <a:t>Daten machen Forderungen aus der Zivilgesellschaft glaubwürdig und belastbar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7222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75C55-DCAC-53BF-B61C-A5012C77B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6362D11-1C53-2C75-B918-F704602C45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1603134"/>
            <a:ext cx="10728325" cy="48520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3600" b="0" dirty="0">
                <a:solidFill>
                  <a:schemeClr val="tx2"/>
                </a:solidFill>
              </a:rPr>
              <a:t>🗣️</a:t>
            </a:r>
            <a:r>
              <a:rPr lang="de-DE" sz="3600" dirty="0">
                <a:solidFill>
                  <a:schemeClr val="tx2"/>
                </a:solidFill>
              </a:rPr>
              <a:t> „Unsere Daten bringen doch niemandem etwas.“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Realität: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800" b="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Daten sind Grundlage neuer Anwendungen auch für KI, Analysen und Tools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Mehrwert kann auch außerhalb der eigenen Organisation entstehen</a:t>
            </a: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Mehrwert:</a:t>
            </a:r>
            <a:br>
              <a:rPr lang="de-DE" sz="2800" b="0" dirty="0">
                <a:solidFill>
                  <a:schemeClr val="tx2"/>
                </a:solidFill>
              </a:rPr>
            </a:br>
            <a:r>
              <a:rPr lang="de-DE" sz="2800" b="0" dirty="0">
                <a:solidFill>
                  <a:schemeClr val="tx2"/>
                </a:solidFill>
              </a:rPr>
              <a:t>Offene Daten ermöglichen Innovation und Kooperation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8149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DFBAD42-67CF-19F4-F40E-FD404ED137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964" y="816800"/>
            <a:ext cx="5055504" cy="4838128"/>
          </a:xfrm>
        </p:spPr>
        <p:txBody>
          <a:bodyPr anchor="t" anchorCtr="0"/>
          <a:lstStyle/>
          <a:p>
            <a:pPr>
              <a:lnSpc>
                <a:spcPts val="3850"/>
              </a:lnSpc>
              <a:spcAft>
                <a:spcPts val="1100"/>
              </a:spcAft>
            </a:pPr>
            <a:r>
              <a:rPr lang="de-DE" sz="3200" dirty="0">
                <a:solidFill>
                  <a:schemeClr val="tx2"/>
                </a:solidFill>
              </a:rPr>
              <a:t>Open Data aus der Zivilgesellschaft </a:t>
            </a:r>
          </a:p>
          <a:p>
            <a:pPr lvl="3">
              <a:lnSpc>
                <a:spcPts val="2700"/>
              </a:lnSpc>
              <a:spcBef>
                <a:spcPts val="0"/>
              </a:spcBef>
            </a:pPr>
            <a:r>
              <a:rPr lang="de-DE" sz="2200" b="1" dirty="0">
                <a:solidFill>
                  <a:schemeClr val="tx2"/>
                </a:solidFill>
              </a:rPr>
              <a:t>Wo stehen wir?</a:t>
            </a:r>
          </a:p>
          <a:p>
            <a:pPr lvl="3">
              <a:lnSpc>
                <a:spcPts val="2700"/>
              </a:lnSpc>
              <a:spcBef>
                <a:spcPts val="0"/>
              </a:spcBef>
            </a:pPr>
            <a:endParaRPr lang="de-DE" sz="2200" b="1" dirty="0">
              <a:solidFill>
                <a:schemeClr val="tx2"/>
              </a:solidFill>
            </a:endParaRPr>
          </a:p>
          <a:p>
            <a:pPr marL="182563" lvl="2" indent="-18256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/>
              <a:t>Es gibt keinen zentralen Ort (wie GovData für die Verwaltung) über den offene Daten aus der Zivilgesellschaft auffindbar sind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de-DE" sz="1600" dirty="0"/>
          </a:p>
          <a:p>
            <a:pPr marL="182563" lvl="2" indent="-18256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/>
              <a:t>In Deutschland gibt es rund 650.000 als gemeinnützig anerkannte Organisationen (Zahlen aus 2022 im </a:t>
            </a:r>
            <a:r>
              <a:rPr lang="de-DE" sz="1600" dirty="0" err="1"/>
              <a:t>Ziviz</a:t>
            </a:r>
            <a:r>
              <a:rPr lang="de-DE" sz="1600" dirty="0"/>
              <a:t> Survey 2023)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de-DE" sz="1600" dirty="0"/>
          </a:p>
          <a:p>
            <a:pPr marL="182563" lvl="2" indent="-18256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/>
              <a:t>Es fehlt in zivilgesellschaftlichen Organisationen an Datenkompetenz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de-DE" sz="1600" dirty="0"/>
          </a:p>
          <a:p>
            <a:pPr marL="182563" lvl="2" indent="-18256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/>
              <a:t>Bereits existierende Unterstützungsangebote und Netzwerke haben meistens einen direkten Bezug zur öffentlichen Verwaltung – nicht aber zu gemeinnützigen Organisationen</a:t>
            </a:r>
          </a:p>
          <a:p>
            <a:pPr lvl="4"/>
            <a:endParaRPr lang="de-DE" dirty="0"/>
          </a:p>
          <a:p>
            <a:pPr lvl="4"/>
            <a:endParaRPr lang="de-DE" sz="950" dirty="0"/>
          </a:p>
          <a:p>
            <a:pPr lvl="4"/>
            <a:endParaRPr lang="de-DE" sz="950" dirty="0"/>
          </a:p>
          <a:p>
            <a:pPr>
              <a:lnSpc>
                <a:spcPts val="3850"/>
              </a:lnSpc>
              <a:spcAft>
                <a:spcPts val="2200"/>
              </a:spcAft>
            </a:pPr>
            <a:endParaRPr lang="de-DE" sz="3200" dirty="0">
              <a:solidFill>
                <a:schemeClr val="tx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AC3A267-F9F6-07C3-96AA-A20147E43DA3}"/>
              </a:ext>
            </a:extLst>
          </p:cNvPr>
          <p:cNvSpPr txBox="1"/>
          <p:nvPr/>
        </p:nvSpPr>
        <p:spPr>
          <a:xfrm>
            <a:off x="9861631" y="6481244"/>
            <a:ext cx="3441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Tyler Olson – stock.adobe.com</a:t>
            </a:r>
          </a:p>
        </p:txBody>
      </p:sp>
    </p:spTree>
    <p:extLst>
      <p:ext uri="{BB962C8B-B14F-4D97-AF65-F5344CB8AC3E}">
        <p14:creationId xmlns:p14="http://schemas.microsoft.com/office/powerpoint/2010/main" val="3986188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26F7F60-DC8C-F894-FE8E-EA90EBBC8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ts val="3850"/>
              </a:lnSpc>
            </a:pPr>
            <a:r>
              <a:rPr lang="de-DE" sz="3200" dirty="0"/>
              <a:t>Unser Ziel</a:t>
            </a:r>
          </a:p>
          <a:p>
            <a:pPr>
              <a:lnSpc>
                <a:spcPts val="2700"/>
              </a:lnSpc>
              <a:spcAft>
                <a:spcPts val="1500"/>
              </a:spcAft>
            </a:pPr>
            <a:endParaRPr lang="de-DE" sz="2200" b="0" dirty="0">
              <a:latin typeface="Lato" panose="020F0502020204030203" pitchFamily="34" charset="77"/>
            </a:endParaRPr>
          </a:p>
          <a:p>
            <a:pPr>
              <a:lnSpc>
                <a:spcPts val="2700"/>
              </a:lnSpc>
              <a:spcAft>
                <a:spcPts val="1500"/>
              </a:spcAft>
            </a:pPr>
            <a:r>
              <a:rPr lang="de-DE" sz="2600" b="0" dirty="0">
                <a:latin typeface="Lato" panose="020F0502020204030203" pitchFamily="34" charset="77"/>
              </a:rPr>
              <a:t>Wir machen offene Daten der Zivilgesellschaft sichtbar und durchsuchbar. </a:t>
            </a:r>
          </a:p>
          <a:p>
            <a:pPr>
              <a:lnSpc>
                <a:spcPts val="2700"/>
              </a:lnSpc>
              <a:spcAft>
                <a:spcPts val="1500"/>
              </a:spcAft>
            </a:pPr>
            <a:endParaRPr lang="de-DE" sz="2600" b="0" dirty="0">
              <a:latin typeface="Lato" panose="020F0502020204030203" pitchFamily="34" charset="77"/>
            </a:endParaRPr>
          </a:p>
          <a:p>
            <a:pPr marL="0" indent="0">
              <a:lnSpc>
                <a:spcPts val="2700"/>
              </a:lnSpc>
              <a:spcAft>
                <a:spcPts val="1500"/>
              </a:spcAft>
              <a:buNone/>
            </a:pPr>
            <a:r>
              <a:rPr lang="de-DE" sz="2600" b="0" dirty="0">
                <a:latin typeface="Lato" panose="020F0502020204030203" pitchFamily="34" charset="77"/>
              </a:rPr>
              <a:t>Wir stärken das gemeinwohlorientierte Datenökosystem in Deutschland und die Datenkompetenz in der Zivilgesellschaft.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de-DE" sz="2200" b="0" dirty="0">
              <a:latin typeface="Lato" panose="020F0502020204030203" pitchFamily="34" charset="77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3884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18331-4B69-6521-660E-31878A2A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0C9A40-564C-5A66-10BF-B2A9D06263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359" y="1204055"/>
            <a:ext cx="7166291" cy="4852002"/>
          </a:xfrm>
        </p:spPr>
        <p:txBody>
          <a:bodyPr/>
          <a:lstStyle/>
          <a:p>
            <a:pPr>
              <a:lnSpc>
                <a:spcPts val="3850"/>
              </a:lnSpc>
            </a:pPr>
            <a:r>
              <a:rPr lang="de-DE" sz="3200" dirty="0"/>
              <a:t>Der Datenatlas Zivilgesellschaft ist ein Metadatenportal, das…</a:t>
            </a:r>
            <a:endParaRPr lang="de-DE" sz="2200" dirty="0"/>
          </a:p>
          <a:p>
            <a:pPr lvl="2">
              <a:lnSpc>
                <a:spcPts val="2700"/>
              </a:lnSpc>
              <a:spcAft>
                <a:spcPts val="750"/>
              </a:spcAft>
            </a:pPr>
            <a:r>
              <a:rPr lang="de-DE" sz="2200" dirty="0"/>
              <a:t>…offene Daten zivilgesellschaftlicher Organisationen </a:t>
            </a:r>
            <a:br>
              <a:rPr lang="de-DE" sz="2200" dirty="0"/>
            </a:br>
            <a:r>
              <a:rPr lang="de-DE" sz="2200" dirty="0"/>
              <a:t>auffindbar macht.</a:t>
            </a:r>
          </a:p>
          <a:p>
            <a:pPr lvl="2">
              <a:lnSpc>
                <a:spcPts val="2700"/>
              </a:lnSpc>
              <a:spcAft>
                <a:spcPts val="750"/>
              </a:spcAft>
            </a:pPr>
            <a:r>
              <a:rPr lang="de-DE" sz="2200" dirty="0"/>
              <a:t>…Themen, </a:t>
            </a:r>
            <a:r>
              <a:rPr lang="de-DE" sz="2200" dirty="0" err="1"/>
              <a:t>Engagementfelder</a:t>
            </a:r>
            <a:r>
              <a:rPr lang="de-DE" sz="2200" dirty="0"/>
              <a:t> der Organisationen, </a:t>
            </a:r>
            <a:br>
              <a:rPr lang="de-DE" sz="2200" dirty="0"/>
            </a:br>
            <a:r>
              <a:rPr lang="de-DE" sz="2200" dirty="0"/>
              <a:t>Regionen </a:t>
            </a:r>
            <a:r>
              <a:rPr lang="de-DE" sz="2200" dirty="0" err="1"/>
              <a:t>uvm</a:t>
            </a:r>
            <a:r>
              <a:rPr lang="de-DE" sz="2200" dirty="0"/>
              <a:t>. durchsuchbar macht.</a:t>
            </a:r>
          </a:p>
          <a:p>
            <a:pPr lvl="2">
              <a:lnSpc>
                <a:spcPts val="2700"/>
              </a:lnSpc>
              <a:spcAft>
                <a:spcPts val="750"/>
              </a:spcAft>
            </a:pPr>
            <a:r>
              <a:rPr lang="de-DE" sz="2200" dirty="0"/>
              <a:t>…viele Unterstützungsangebote schafft: </a:t>
            </a:r>
            <a:r>
              <a:rPr lang="de-DE" sz="2200" b="1" dirty="0"/>
              <a:t>Open-Data-</a:t>
            </a:r>
            <a:br>
              <a:rPr lang="de-DE" sz="2200" b="1" dirty="0"/>
            </a:br>
            <a:r>
              <a:rPr lang="de-DE" sz="2200" b="1" dirty="0"/>
              <a:t>Leitfaden</a:t>
            </a:r>
            <a:r>
              <a:rPr lang="de-DE" sz="2200" dirty="0"/>
              <a:t>, </a:t>
            </a:r>
            <a:r>
              <a:rPr lang="de-DE" sz="2200" b="1" dirty="0"/>
              <a:t>Datensprechstunden</a:t>
            </a:r>
            <a:r>
              <a:rPr lang="de-DE" sz="2200" dirty="0"/>
              <a:t>, </a:t>
            </a:r>
            <a:r>
              <a:rPr lang="de-DE" sz="2200" b="1" dirty="0"/>
              <a:t>Open-Data-Einführungsworkshops</a:t>
            </a:r>
            <a:r>
              <a:rPr lang="de-DE" sz="2200" dirty="0"/>
              <a:t>, </a:t>
            </a:r>
            <a:r>
              <a:rPr lang="de-DE" sz="2200" b="1" dirty="0"/>
              <a:t>Intensivkurse für Data Stewards</a:t>
            </a:r>
            <a:r>
              <a:rPr lang="de-DE" sz="2200" dirty="0"/>
              <a:t>, digitale </a:t>
            </a:r>
            <a:r>
              <a:rPr lang="de-DE" sz="2200" b="1" dirty="0"/>
              <a:t>Open-Data-Netzwerktreffen</a:t>
            </a:r>
            <a:r>
              <a:rPr lang="de-DE" sz="2200" dirty="0"/>
              <a:t>, </a:t>
            </a:r>
            <a:r>
              <a:rPr lang="de-DE" sz="2200" b="1" dirty="0"/>
              <a:t>Open Data Barcamp.</a:t>
            </a:r>
          </a:p>
          <a:p>
            <a:endParaRPr lang="de-DE" sz="3200" dirty="0"/>
          </a:p>
        </p:txBody>
      </p:sp>
      <p:pic>
        <p:nvPicPr>
          <p:cNvPr id="4" name="Grafik 3" descr="Ein Bild, das Text, Screenshot, Kleidung, Website enthält.&#10;&#10;KI-generierte Inhalte können fehlerhaft sein.">
            <a:extLst>
              <a:ext uri="{FF2B5EF4-FFF2-40B4-BE49-F238E27FC236}">
                <a16:creationId xmlns:a16="http://schemas.microsoft.com/office/drawing/2014/main" id="{A920845E-B063-5F23-6057-822DAB9C23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31" t="627"/>
          <a:stretch/>
        </p:blipFill>
        <p:spPr>
          <a:xfrm>
            <a:off x="7704371" y="2313623"/>
            <a:ext cx="4052970" cy="338724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1F5A89A-2D0D-3BE1-AA58-D27E25AE0BE3}"/>
              </a:ext>
            </a:extLst>
          </p:cNvPr>
          <p:cNvSpPr txBox="1"/>
          <p:nvPr/>
        </p:nvSpPr>
        <p:spPr>
          <a:xfrm>
            <a:off x="7635240" y="5829300"/>
            <a:ext cx="384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Screenshot von datenatlas-zivilgesellschaft.de</a:t>
            </a:r>
          </a:p>
        </p:txBody>
      </p:sp>
    </p:spTree>
    <p:extLst>
      <p:ext uri="{BB962C8B-B14F-4D97-AF65-F5344CB8AC3E}">
        <p14:creationId xmlns:p14="http://schemas.microsoft.com/office/powerpoint/2010/main" val="913564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BCF11-9890-93C1-9B44-213C2E58B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8B29D34-4B3A-A3A5-F7AC-CDABB00694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/>
            <a:r>
              <a:rPr lang="de-DE" sz="4400" dirty="0"/>
              <a:t>Wie Eure konkreten nächsten Schritte aussehen können:</a:t>
            </a:r>
          </a:p>
        </p:txBody>
      </p:sp>
    </p:spTree>
    <p:extLst>
      <p:ext uri="{BB962C8B-B14F-4D97-AF65-F5344CB8AC3E}">
        <p14:creationId xmlns:p14="http://schemas.microsoft.com/office/powerpoint/2010/main" val="2965801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7942BBD-9AB9-AA2B-8191-9D7EBDDB3FF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633" r="16633"/>
          <a:stretch>
            <a:fillRect/>
          </a:stretch>
        </p:blipFill>
        <p:spPr>
          <a:prstGeom prst="ellipse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29D49A-1B3D-8EA5-70A1-2B7B3D27F7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Referentin</a:t>
            </a:r>
          </a:p>
          <a:p>
            <a:r>
              <a:rPr lang="de-DE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Bürge Uprak</a:t>
            </a:r>
          </a:p>
          <a:p>
            <a:pPr marL="571500" indent="-571500">
              <a:buFontTx/>
              <a:buChar char="-"/>
            </a:pPr>
            <a:endParaRPr lang="de-DE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400" b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Managerin im Projekt „Daten für die Gesellschaft“, Bertelsmann Stiftung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400" b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Seit Oktober 2025 in der Stiftung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400" b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Soziologin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400" b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Davor Projektleitung Open Data bei der Stadt Bielefeld</a:t>
            </a:r>
          </a:p>
        </p:txBody>
      </p:sp>
    </p:spTree>
    <p:extLst>
      <p:ext uri="{BB962C8B-B14F-4D97-AF65-F5344CB8AC3E}">
        <p14:creationId xmlns:p14="http://schemas.microsoft.com/office/powerpoint/2010/main" val="139877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06397-5778-F3DD-523E-7664D645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77" y="884168"/>
            <a:ext cx="10515600" cy="586879"/>
          </a:xfrm>
        </p:spPr>
        <p:txBody>
          <a:bodyPr/>
          <a:lstStyle/>
          <a:p>
            <a:r>
              <a:rPr lang="de-DE" dirty="0"/>
              <a:t>Unsere Unterstützungsangebote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435158B-BE2A-E851-A629-6355C493D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1000" y="3798451"/>
            <a:ext cx="2211387" cy="1233488"/>
          </a:xfrm>
        </p:spPr>
        <p:txBody>
          <a:bodyPr>
            <a:normAutofit/>
          </a:bodyPr>
          <a:lstStyle/>
          <a:p>
            <a:r>
              <a:rPr lang="de-DE" sz="1400" b="0" dirty="0"/>
              <a:t>Bei Fragen zu Datennutzung oder Datenaufbereitung. Oder auch zur Unterstützung in der Bedienung des Datenatlas Zivilgesellschaft.</a:t>
            </a:r>
          </a:p>
          <a:p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4BC8639-BEDB-1B61-8D62-47E63D9A78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0483" y="3785200"/>
            <a:ext cx="2535609" cy="1233488"/>
          </a:xfrm>
        </p:spPr>
        <p:txBody>
          <a:bodyPr>
            <a:normAutofit fontScale="47500" lnSpcReduction="20000"/>
          </a:bodyPr>
          <a:lstStyle/>
          <a:p>
            <a:pPr lvl="1"/>
            <a:r>
              <a:rPr lang="de-DE" sz="2300" i="0" dirty="0"/>
              <a:t>Für grundlegenden Informationen zu Open Data.</a:t>
            </a:r>
          </a:p>
          <a:p>
            <a:pPr lvl="1"/>
            <a:endParaRPr lang="de-DE" sz="2100" i="0" dirty="0"/>
          </a:p>
          <a:p>
            <a:pPr lvl="1"/>
            <a:r>
              <a:rPr lang="de-DE" sz="2300" i="0" dirty="0"/>
              <a:t>Sichert Euch einen Platz im nächsten </a:t>
            </a:r>
            <a:r>
              <a:rPr lang="de-DE" sz="2300" i="0" dirty="0">
                <a:solidFill>
                  <a:schemeClr val="accent2"/>
                </a:solidFill>
              </a:rPr>
              <a:t>Open-Data-Einführungsworkshop</a:t>
            </a:r>
            <a:r>
              <a:rPr lang="de-DE" sz="2300" i="0" dirty="0"/>
              <a:t> am 25.06.26 von 09 – 12 Uhr!</a:t>
            </a:r>
          </a:p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340232-06D0-5835-6274-247D762269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61421" y="3785200"/>
            <a:ext cx="2501884" cy="1233488"/>
          </a:xfrm>
        </p:spPr>
        <p:txBody>
          <a:bodyPr>
            <a:normAutofit fontScale="40000" lnSpcReduction="20000"/>
          </a:bodyPr>
          <a:lstStyle/>
          <a:p>
            <a:pPr lvl="1"/>
            <a:r>
              <a:rPr lang="de-DE" sz="2800" i="0" dirty="0"/>
              <a:t>Für die Vernetzung mit weiteren Interessierten.</a:t>
            </a:r>
          </a:p>
          <a:p>
            <a:pPr lvl="1"/>
            <a:endParaRPr lang="de-DE" sz="2800" i="0" dirty="0"/>
          </a:p>
          <a:p>
            <a:pPr lvl="1"/>
            <a:r>
              <a:rPr lang="de-DE" sz="2800" i="0" dirty="0"/>
              <a:t>Seid beim nächsten </a:t>
            </a:r>
            <a:r>
              <a:rPr lang="de-DE" sz="2800" i="0" dirty="0">
                <a:solidFill>
                  <a:schemeClr val="accent2"/>
                </a:solidFill>
              </a:rPr>
              <a:t>Open Data Barcamp</a:t>
            </a:r>
            <a:r>
              <a:rPr lang="de-DE" sz="2800" i="0" dirty="0"/>
              <a:t> in Hamburg dabei. Nächstes Treffen: 22.04.26 von 9 – 16 Uhr!</a:t>
            </a:r>
          </a:p>
          <a:p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8B8B3A9-E8AB-863A-3600-45EF332473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Oder ihr startet direkt durch!</a:t>
            </a:r>
          </a:p>
        </p:txBody>
      </p:sp>
      <p:pic>
        <p:nvPicPr>
          <p:cNvPr id="13" name="Bildplatzhalter 12" descr="Ein Bild, das Kreis, Grafiken, Schwarzweiß, Kunst enthält.&#10;&#10;KI-generierte Inhalte können fehlerhaft sein.">
            <a:hlinkClick r:id="rId2"/>
            <a:extLst>
              <a:ext uri="{FF2B5EF4-FFF2-40B4-BE49-F238E27FC236}">
                <a16:creationId xmlns:a16="http://schemas.microsoft.com/office/drawing/2014/main" id="{7AD8BA7D-DC55-7025-5AD8-8162CD7C64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41" r="41"/>
          <a:stretch>
            <a:fillRect/>
          </a:stretch>
        </p:blipFill>
        <p:spPr>
          <a:xfrm>
            <a:off x="2283877" y="1367890"/>
            <a:ext cx="1925637" cy="192722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2D7A1E7-EED2-63A8-F9CC-16AAFE2E3D4E}"/>
              </a:ext>
            </a:extLst>
          </p:cNvPr>
          <p:cNvSpPr txBox="1"/>
          <p:nvPr/>
        </p:nvSpPr>
        <p:spPr>
          <a:xfrm>
            <a:off x="1790921" y="3398956"/>
            <a:ext cx="291154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de-DE" sz="2000" b="1" dirty="0">
                <a:solidFill>
                  <a:srgbClr val="CB4F78"/>
                </a:solidFill>
                <a:effectLst/>
                <a:latin typeface="Bitter SemiBold"/>
              </a:rPr>
              <a:t>Datensprechstunde</a:t>
            </a:r>
          </a:p>
        </p:txBody>
      </p:sp>
      <p:pic>
        <p:nvPicPr>
          <p:cNvPr id="15" name="Bildplatzhalter 14" descr="Ein Bild, das Kreis, Grafiken, Schwarzweiß, Kunst enthält.&#10;&#10;KI-generierte Inhalte können fehlerhaft sein.">
            <a:hlinkClick r:id="rId4"/>
            <a:extLst>
              <a:ext uri="{FF2B5EF4-FFF2-40B4-BE49-F238E27FC236}">
                <a16:creationId xmlns:a16="http://schemas.microsoft.com/office/drawing/2014/main" id="{F0761D34-FA4F-1E13-EE78-A6F92DED02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>
          <a:xfrm>
            <a:off x="4874677" y="1367890"/>
            <a:ext cx="1927225" cy="192722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A2AE8DD-D0CA-9434-6239-ECD016C002F1}"/>
              </a:ext>
            </a:extLst>
          </p:cNvPr>
          <p:cNvSpPr txBox="1"/>
          <p:nvPr/>
        </p:nvSpPr>
        <p:spPr>
          <a:xfrm>
            <a:off x="3934764" y="3385705"/>
            <a:ext cx="3807049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de-DE" sz="2000" b="1" dirty="0">
                <a:solidFill>
                  <a:srgbClr val="CB4F78"/>
                </a:solidFill>
                <a:effectLst/>
                <a:latin typeface="Bitter SemiBold"/>
              </a:rPr>
              <a:t>Einführungsworkshop</a:t>
            </a:r>
          </a:p>
        </p:txBody>
      </p:sp>
      <p:pic>
        <p:nvPicPr>
          <p:cNvPr id="18" name="Bildplatzhalter 17">
            <a:hlinkClick r:id="rId6"/>
            <a:extLst>
              <a:ext uri="{FF2B5EF4-FFF2-40B4-BE49-F238E27FC236}">
                <a16:creationId xmlns:a16="http://schemas.microsoft.com/office/drawing/2014/main" id="{DC9EA89F-E19E-347A-ECE6-1C261685FF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l="41" r="41"/>
          <a:stretch>
            <a:fillRect/>
          </a:stretch>
        </p:blipFill>
        <p:spPr>
          <a:xfrm>
            <a:off x="7467064" y="1367890"/>
            <a:ext cx="1925638" cy="192722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54852F2-2983-57AF-2A06-FE9A25CD4676}"/>
              </a:ext>
            </a:extLst>
          </p:cNvPr>
          <p:cNvSpPr txBox="1"/>
          <p:nvPr/>
        </p:nvSpPr>
        <p:spPr>
          <a:xfrm>
            <a:off x="6368232" y="3385705"/>
            <a:ext cx="412330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de-DE" sz="2000" b="1" dirty="0">
                <a:solidFill>
                  <a:srgbClr val="CB4F78"/>
                </a:solidFill>
                <a:effectLst/>
                <a:latin typeface="Bitter SemiBold"/>
              </a:rPr>
              <a:t>Open Data Barcamp</a:t>
            </a:r>
          </a:p>
        </p:txBody>
      </p:sp>
    </p:spTree>
    <p:extLst>
      <p:ext uri="{BB962C8B-B14F-4D97-AF65-F5344CB8AC3E}">
        <p14:creationId xmlns:p14="http://schemas.microsoft.com/office/powerpoint/2010/main" val="786032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DBA4E17-9158-B2B2-7B46-C2FF3669DF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de-DE" dirty="0" err="1"/>
              <a:t>Harvesting</a:t>
            </a:r>
            <a:r>
              <a:rPr lang="de-DE" dirty="0"/>
              <a:t> vs. Metadaten selbst einpflegen </a:t>
            </a:r>
          </a:p>
        </p:txBody>
      </p:sp>
    </p:spTree>
    <p:extLst>
      <p:ext uri="{BB962C8B-B14F-4D97-AF65-F5344CB8AC3E}">
        <p14:creationId xmlns:p14="http://schemas.microsoft.com/office/powerpoint/2010/main" val="2107250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9E3E001-2135-0455-A8E5-5E0BA8235B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ts val="3850"/>
              </a:lnSpc>
            </a:pPr>
            <a:r>
              <a:rPr lang="de-DE" sz="3200" dirty="0"/>
              <a:t>Macht mit beim neuen Datenatlas Zivilgesellschaft!</a:t>
            </a:r>
          </a:p>
          <a:p>
            <a:pPr lvl="3"/>
            <a:r>
              <a:rPr lang="de-DE" sz="2200" b="1" dirty="0" err="1">
                <a:solidFill>
                  <a:schemeClr val="accent2"/>
                </a:solidFill>
                <a:latin typeface="Bitter SemiBold" pitchFamily="2" charset="77"/>
              </a:rPr>
              <a:t>Datenbereitsteller:innen</a:t>
            </a:r>
            <a:r>
              <a:rPr lang="de-DE" sz="2200" b="1" dirty="0">
                <a:solidFill>
                  <a:schemeClr val="accent2"/>
                </a:solidFill>
                <a:latin typeface="Bitter SemiBold" pitchFamily="2" charset="77"/>
              </a:rPr>
              <a:t> </a:t>
            </a:r>
            <a:r>
              <a:rPr lang="de-DE" sz="2200" dirty="0"/>
              <a:t>nutzen den Datenatlas, um offene Daten ihrer Organisation bereitzustellen.</a:t>
            </a:r>
          </a:p>
          <a:p>
            <a:pPr lvl="3"/>
            <a:r>
              <a:rPr lang="de-DE" sz="2200" b="1" dirty="0" err="1">
                <a:solidFill>
                  <a:schemeClr val="accent2"/>
                </a:solidFill>
                <a:latin typeface="Bitter SemiBold" pitchFamily="2" charset="77"/>
              </a:rPr>
              <a:t>Datennutzer:innen</a:t>
            </a:r>
            <a:r>
              <a:rPr lang="de-DE" sz="2200" b="1" dirty="0">
                <a:solidFill>
                  <a:schemeClr val="accent2"/>
                </a:solidFill>
                <a:latin typeface="Bitter SemiBold" pitchFamily="2" charset="77"/>
              </a:rPr>
              <a:t> </a:t>
            </a:r>
            <a:r>
              <a:rPr lang="de-DE" sz="2200" dirty="0"/>
              <a:t>arbeiten in ihren Organisationen und Netzwerken mit offenen Daten und entwickeln so Use Cases, die als Best Practice für die Kommunikation genutzt werden können. </a:t>
            </a:r>
          </a:p>
          <a:p>
            <a:pPr lvl="3"/>
            <a:r>
              <a:rPr lang="de-DE" sz="2200" b="1" dirty="0" err="1">
                <a:solidFill>
                  <a:schemeClr val="accent2"/>
                </a:solidFill>
                <a:latin typeface="Bitter SemiBold" pitchFamily="2" charset="77"/>
              </a:rPr>
              <a:t>Expert:innen</a:t>
            </a:r>
            <a:r>
              <a:rPr lang="de-DE" sz="2200" b="1" dirty="0">
                <a:solidFill>
                  <a:schemeClr val="accent2"/>
                </a:solidFill>
                <a:latin typeface="Bitter SemiBold" pitchFamily="2" charset="77"/>
              </a:rPr>
              <a:t> </a:t>
            </a:r>
            <a:r>
              <a:rPr lang="de-DE" sz="2200" dirty="0"/>
              <a:t>bringen ihre Expertise zu Themen wie Open Data, Lizenzen, Ontologien etc. nach eigenem Ermessen ein.</a:t>
            </a:r>
          </a:p>
          <a:p>
            <a:pPr lvl="3"/>
            <a:r>
              <a:rPr lang="de-DE" sz="2200" b="1" dirty="0" err="1">
                <a:solidFill>
                  <a:schemeClr val="accent2"/>
                </a:solidFill>
                <a:latin typeface="Bitter SemiBold" pitchFamily="2" charset="77"/>
              </a:rPr>
              <a:t>Kommunikationsverstärker:innen</a:t>
            </a:r>
            <a:r>
              <a:rPr lang="de-DE" sz="2200" b="1" dirty="0">
                <a:solidFill>
                  <a:schemeClr val="accent2"/>
                </a:solidFill>
                <a:latin typeface="Bitter SemiBold" pitchFamily="2" charset="77"/>
              </a:rPr>
              <a:t> </a:t>
            </a:r>
            <a:r>
              <a:rPr lang="de-DE" sz="2200" dirty="0"/>
              <a:t>werben für die Ziele des Datenatlas Zivilgesellschaft und nutzen dafür ihre Kommunikationskanäle und Netzwerke.</a:t>
            </a:r>
          </a:p>
          <a:p>
            <a:pPr lvl="3"/>
            <a:r>
              <a:rPr lang="de-DE" sz="2200" b="1" dirty="0" err="1">
                <a:solidFill>
                  <a:schemeClr val="accent2"/>
                </a:solidFill>
                <a:latin typeface="Bitter SemiBold" pitchFamily="2" charset="77"/>
              </a:rPr>
              <a:t>Kooperationspartner:innen</a:t>
            </a:r>
            <a:r>
              <a:rPr lang="de-DE" sz="2200" b="1" dirty="0">
                <a:solidFill>
                  <a:schemeClr val="accent2"/>
                </a:solidFill>
                <a:latin typeface="Bitter SemiBold" pitchFamily="2" charset="77"/>
              </a:rPr>
              <a:t> </a:t>
            </a:r>
            <a:r>
              <a:rPr lang="de-DE" sz="2200" dirty="0"/>
              <a:t>tragen mit ihren eigenen finanziellen/personellen Ressourcen zum Gelingen des Vorhabens bei, z. B. beim Aufbau einer Geschäftsstelle o.ä. </a:t>
            </a:r>
          </a:p>
          <a:p>
            <a:pPr lvl="3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4951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B5313D5-1A9C-6949-D41C-991B45BB5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9328" y="883174"/>
            <a:ext cx="1530661" cy="586879"/>
          </a:xfrm>
        </p:spPr>
        <p:txBody>
          <a:bodyPr/>
          <a:lstStyle/>
          <a:p>
            <a:pPr algn="ctr"/>
            <a:r>
              <a:rPr lang="de-DE" dirty="0"/>
              <a:t>Kontakt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D6EEB91-232C-3B69-116A-9564948955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91527" y="3977933"/>
            <a:ext cx="5006274" cy="908117"/>
          </a:xfrm>
        </p:spPr>
        <p:txBody>
          <a:bodyPr>
            <a:normAutofit/>
          </a:bodyPr>
          <a:lstStyle/>
          <a:p>
            <a:r>
              <a:rPr lang="de-DE" sz="1800" dirty="0"/>
              <a:t>Mario Wiedemann</a:t>
            </a:r>
          </a:p>
          <a:p>
            <a:pPr lvl="1"/>
            <a:r>
              <a:rPr lang="de-DE" sz="1800" dirty="0"/>
              <a:t>Senior Project Manager</a:t>
            </a:r>
          </a:p>
          <a:p>
            <a:pPr lvl="2"/>
            <a:r>
              <a:rPr lang="de-DE" sz="1800" dirty="0"/>
              <a:t>mario.wiedemann@bertelsmann-stiftung.de</a:t>
            </a:r>
          </a:p>
          <a:p>
            <a:endParaRPr lang="de-DE" sz="1800" dirty="0"/>
          </a:p>
        </p:txBody>
      </p:sp>
      <p:pic>
        <p:nvPicPr>
          <p:cNvPr id="27" name="Bildplatzhalter 26" descr="Ein Bild, das Text, Schrift, Grafiken, Flashspeicher enthält.&#10;&#10;KI-generierte Inhalte können fehlerhaft sein.">
            <a:extLst>
              <a:ext uri="{FF2B5EF4-FFF2-40B4-BE49-F238E27FC236}">
                <a16:creationId xmlns:a16="http://schemas.microsoft.com/office/drawing/2014/main" id="{AB3E4BE4-B4AD-5CDF-6D60-090DE94D8B9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l="58986" t="12209" r="5500" b="8696"/>
          <a:stretch/>
        </p:blipFill>
        <p:spPr>
          <a:xfrm>
            <a:off x="9565867" y="5336568"/>
            <a:ext cx="830262" cy="830263"/>
          </a:xfrm>
        </p:spPr>
      </p:pic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C397CB2-C15E-72DB-4D97-FB397656DE2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de-DE" dirty="0"/>
              <a:t>Habt Ihr </a:t>
            </a:r>
            <a:r>
              <a:rPr lang="de-DE" dirty="0" err="1"/>
              <a:t>interesse</a:t>
            </a:r>
            <a:r>
              <a:rPr lang="de-DE" dirty="0"/>
              <a:t> an unserem Newsletter „Daten für die Gesellschaft“?</a:t>
            </a:r>
          </a:p>
          <a:p>
            <a:pPr lvl="1"/>
            <a:r>
              <a:rPr lang="de-DE" dirty="0"/>
              <a:t>Neben Infos zu aktuellen Themen aus der Welt der Daten erwarten euch Hinweise zum Datenatlas Zivilgesellschaft, Veranstaltungen, Lesens- und Hörenswertes aus der Community, interessante Datenvisualisierungen und vieles mehr.</a:t>
            </a:r>
          </a:p>
        </p:txBody>
      </p:sp>
      <p:pic>
        <p:nvPicPr>
          <p:cNvPr id="5" name="Bildplatzhalter 4" descr="Ein Bild, das Menschliches Gesicht, Person, Kleidung, Kinn enthält.&#10;&#10;KI-generierte Inhalte können fehlerhaft sein.">
            <a:extLst>
              <a:ext uri="{FF2B5EF4-FFF2-40B4-BE49-F238E27FC236}">
                <a16:creationId xmlns:a16="http://schemas.microsoft.com/office/drawing/2014/main" id="{C339387C-672D-42D3-538F-10B5231A87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121" r="7121"/>
          <a:stretch>
            <a:fillRect/>
          </a:stretch>
        </p:blipFill>
        <p:spPr>
          <a:xfrm>
            <a:off x="2626133" y="1783376"/>
            <a:ext cx="1925999" cy="1925999"/>
          </a:xfrm>
        </p:spPr>
      </p:pic>
      <p:pic>
        <p:nvPicPr>
          <p:cNvPr id="3" name="Grafik 2" descr="Ein Bild, das Menschliches Gesicht, Person, Kleidung, Wand enthält.">
            <a:extLst>
              <a:ext uri="{FF2B5EF4-FFF2-40B4-BE49-F238E27FC236}">
                <a16:creationId xmlns:a16="http://schemas.microsoft.com/office/drawing/2014/main" id="{65E1D3F6-4FCF-4208-5A81-66E7CDE23F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39" t="5755" r="33738" b="39939"/>
          <a:stretch>
            <a:fillRect/>
          </a:stretch>
        </p:blipFill>
        <p:spPr>
          <a:xfrm>
            <a:off x="7639868" y="1783376"/>
            <a:ext cx="1925999" cy="1925999"/>
          </a:xfrm>
          <a:prstGeom prst="ellipse">
            <a:avLst/>
          </a:prstGeom>
        </p:spPr>
      </p:pic>
      <p:sp>
        <p:nvSpPr>
          <p:cNvPr id="4" name="Textplatzhalter 11">
            <a:extLst>
              <a:ext uri="{FF2B5EF4-FFF2-40B4-BE49-F238E27FC236}">
                <a16:creationId xmlns:a16="http://schemas.microsoft.com/office/drawing/2014/main" id="{D9072D80-F803-8E86-7CEE-5514B759D4F3}"/>
              </a:ext>
            </a:extLst>
          </p:cNvPr>
          <p:cNvSpPr txBox="1">
            <a:spLocks/>
          </p:cNvSpPr>
          <p:nvPr/>
        </p:nvSpPr>
        <p:spPr>
          <a:xfrm>
            <a:off x="6094199" y="3977933"/>
            <a:ext cx="5006274" cy="9081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2"/>
                </a:solidFill>
                <a:latin typeface="Bitter SemiBold" pitchFamily="2" charset="77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1" kern="1200">
                <a:solidFill>
                  <a:schemeClr val="tx2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2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Bürge Uprak</a:t>
            </a:r>
          </a:p>
          <a:p>
            <a:pPr lvl="1"/>
            <a:r>
              <a:rPr lang="de-DE" sz="1800" dirty="0"/>
              <a:t>Project Manager</a:t>
            </a:r>
          </a:p>
          <a:p>
            <a:pPr lvl="2"/>
            <a:r>
              <a:rPr lang="de-DE" sz="1800" dirty="0"/>
              <a:t>buerge.uprak@bertelsmann-stiftung.de</a:t>
            </a:r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02384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623E9-C6D7-2A6E-4971-8F24E0733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71B4FA6-496E-D594-19F9-D85352DE1D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/>
            <a:r>
              <a:rPr lang="de-DE" dirty="0"/>
              <a:t>Open Data aus der Zivilgesellschaft</a:t>
            </a:r>
          </a:p>
          <a:p>
            <a:pPr lvl="3"/>
            <a:r>
              <a:rPr lang="de-DE" dirty="0"/>
              <a:t>Wo kommt das Thema her?</a:t>
            </a:r>
          </a:p>
        </p:txBody>
      </p:sp>
    </p:spTree>
    <p:extLst>
      <p:ext uri="{BB962C8B-B14F-4D97-AF65-F5344CB8AC3E}">
        <p14:creationId xmlns:p14="http://schemas.microsoft.com/office/powerpoint/2010/main" val="1716241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32E2C7-47C0-A0B2-CE4A-4BCA9E3DB7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243" y="2263635"/>
            <a:ext cx="7160870" cy="4852002"/>
          </a:xfrm>
        </p:spPr>
        <p:txBody>
          <a:bodyPr/>
          <a:lstStyle/>
          <a:p>
            <a:pPr marL="0" lvl="2" indent="0">
              <a:lnSpc>
                <a:spcPts val="2700"/>
              </a:lnSpc>
              <a:spcAft>
                <a:spcPts val="750"/>
              </a:spcAft>
              <a:buNone/>
            </a:pPr>
            <a:r>
              <a:rPr lang="de-DE" sz="2200" dirty="0"/>
              <a:t>Der Datenatlas Zivilgesellschaft und die begleitenden </a:t>
            </a:r>
          </a:p>
          <a:p>
            <a:pPr marL="0" lvl="2" indent="0">
              <a:lnSpc>
                <a:spcPts val="2700"/>
              </a:lnSpc>
              <a:spcAft>
                <a:spcPts val="750"/>
              </a:spcAft>
              <a:buNone/>
            </a:pPr>
            <a:r>
              <a:rPr lang="de-DE" sz="2200" dirty="0"/>
              <a:t>Unterstützungsangebote wie z. B. Einführungsworkshops </a:t>
            </a:r>
          </a:p>
          <a:p>
            <a:pPr marL="0" lvl="2" indent="0">
              <a:lnSpc>
                <a:spcPts val="2700"/>
              </a:lnSpc>
              <a:spcAft>
                <a:spcPts val="750"/>
              </a:spcAft>
              <a:buNone/>
            </a:pPr>
            <a:r>
              <a:rPr lang="de-DE" sz="2200" dirty="0"/>
              <a:t>sind das Ergebnis einer längeren Forschungsphase der </a:t>
            </a:r>
          </a:p>
          <a:p>
            <a:pPr marL="0" lvl="2" indent="0">
              <a:lnSpc>
                <a:spcPts val="2700"/>
              </a:lnSpc>
              <a:spcAft>
                <a:spcPts val="750"/>
              </a:spcAft>
              <a:buNone/>
            </a:pPr>
            <a:r>
              <a:rPr lang="de-DE" sz="2200" dirty="0"/>
              <a:t>Bertelsmann Stiftung zum Thema Open Data und </a:t>
            </a:r>
          </a:p>
          <a:p>
            <a:pPr marL="0" lvl="2" indent="0">
              <a:lnSpc>
                <a:spcPts val="2700"/>
              </a:lnSpc>
              <a:spcAft>
                <a:spcPts val="750"/>
              </a:spcAft>
              <a:buNone/>
            </a:pPr>
            <a:r>
              <a:rPr lang="de-DE" sz="2200" dirty="0"/>
              <a:t>Zivilgesellschaft.	</a:t>
            </a:r>
          </a:p>
        </p:txBody>
      </p:sp>
      <p:pic>
        <p:nvPicPr>
          <p:cNvPr id="5" name="Picture 5" descr="Ein Bild, das Text, Screenshot, Poster, Reklametafel enthält.&#10;&#10;Automatisch generierte Beschreibung">
            <a:extLst>
              <a:ext uri="{FF2B5EF4-FFF2-40B4-BE49-F238E27FC236}">
                <a16:creationId xmlns:a16="http://schemas.microsoft.com/office/drawing/2014/main" id="{2F8A768B-2619-832C-CB79-3902EF81E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113" y="1210339"/>
            <a:ext cx="3455273" cy="492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in Bild, das Muster, nähen, Pixel enthält.&#10;&#10;Beschreibung automatisch generiert.">
            <a:extLst>
              <a:ext uri="{FF2B5EF4-FFF2-40B4-BE49-F238E27FC236}">
                <a16:creationId xmlns:a16="http://schemas.microsoft.com/office/drawing/2014/main" id="{CE996A09-0B0B-EC33-7AD6-F8B89E798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22" y="2576036"/>
            <a:ext cx="1705927" cy="170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03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C148C-F492-8A0D-9326-DE786E084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FA8AAF5-159F-D298-BF1D-1D5ADBCFA3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/>
            <a:r>
              <a:rPr lang="de-DE" dirty="0"/>
              <a:t>Mythen und Mehrwerte</a:t>
            </a:r>
          </a:p>
          <a:p>
            <a:pPr lvl="3"/>
            <a:r>
              <a:rPr lang="de-DE" dirty="0"/>
              <a:t>Was spricht gegen die Bereitstellung? Und was dafür?</a:t>
            </a:r>
          </a:p>
        </p:txBody>
      </p:sp>
    </p:spTree>
    <p:extLst>
      <p:ext uri="{BB962C8B-B14F-4D97-AF65-F5344CB8AC3E}">
        <p14:creationId xmlns:p14="http://schemas.microsoft.com/office/powerpoint/2010/main" val="3639523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F2202A3-896A-628D-B941-C43902649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sz="3600" b="0" dirty="0">
                <a:solidFill>
                  <a:schemeClr val="tx2"/>
                </a:solidFill>
              </a:rPr>
              <a:t>🗣️</a:t>
            </a:r>
            <a:r>
              <a:rPr lang="de-DE" sz="3600" dirty="0">
                <a:solidFill>
                  <a:schemeClr val="tx2"/>
                </a:solidFill>
              </a:rPr>
              <a:t> „Dafür haben wir keine Kapazitäten.“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Realität: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Ein Datensatz reicht für den Einstieg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Daten existieren meist schon (Excel, Listen etc.)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Weniger Einzelanfragen sparen später Zeit 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Mehrwert:</a:t>
            </a:r>
            <a:br>
              <a:rPr lang="de-DE" sz="2800" b="0" dirty="0">
                <a:solidFill>
                  <a:schemeClr val="tx2"/>
                </a:solidFill>
              </a:rPr>
            </a:br>
            <a:r>
              <a:rPr lang="de-DE" sz="2800" b="0" dirty="0">
                <a:solidFill>
                  <a:schemeClr val="tx2"/>
                </a:solidFill>
              </a:rPr>
              <a:t>Open Data spart langfristig Ressourcen statt sie zu kosten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7406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83A47-FE9D-9EC4-C736-8F4912594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9758975-8523-FAE2-E65A-04833BF024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sz="3600" b="0" dirty="0">
                <a:solidFill>
                  <a:schemeClr val="tx2"/>
                </a:solidFill>
              </a:rPr>
              <a:t>🗣️</a:t>
            </a:r>
            <a:r>
              <a:rPr lang="de-DE" sz="3600" dirty="0">
                <a:solidFill>
                  <a:schemeClr val="tx2"/>
                </a:solidFill>
              </a:rPr>
              <a:t> „Unsere Daten sind zu schlecht.“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Realität: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„</a:t>
            </a:r>
            <a:r>
              <a:rPr lang="de-DE" sz="2800" b="0" dirty="0" err="1">
                <a:solidFill>
                  <a:schemeClr val="tx2"/>
                </a:solidFill>
              </a:rPr>
              <a:t>Good</a:t>
            </a:r>
            <a:r>
              <a:rPr lang="de-DE" sz="2800" b="0" dirty="0">
                <a:solidFill>
                  <a:schemeClr val="tx2"/>
                </a:solidFill>
              </a:rPr>
              <a:t> </a:t>
            </a:r>
            <a:r>
              <a:rPr lang="de-DE" sz="2800" b="0" dirty="0" err="1">
                <a:solidFill>
                  <a:schemeClr val="tx2"/>
                </a:solidFill>
              </a:rPr>
              <a:t>enough</a:t>
            </a:r>
            <a:r>
              <a:rPr lang="de-DE" sz="2800" b="0" dirty="0">
                <a:solidFill>
                  <a:schemeClr val="tx2"/>
                </a:solidFill>
              </a:rPr>
              <a:t>“ ist Standard im Open Data Bereich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Qualität verbessert sich durch Nutzung und Feedback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Perfektion verhindert oft den Start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Mehrwert:</a:t>
            </a:r>
            <a:br>
              <a:rPr lang="de-DE" sz="2800" b="0" dirty="0">
                <a:solidFill>
                  <a:schemeClr val="tx2"/>
                </a:solidFill>
              </a:rPr>
            </a:br>
            <a:r>
              <a:rPr lang="de-DE" sz="2800" b="0" dirty="0">
                <a:solidFill>
                  <a:schemeClr val="tx2"/>
                </a:solidFill>
              </a:rPr>
              <a:t>Offenheit verbessert die Datenqualität und nicht umgekehrt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5721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E9ABF-D85E-2625-6953-115DD2CA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08C4AE5-EE51-9D6F-D46B-017406B181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sz="3600" b="0" dirty="0">
                <a:solidFill>
                  <a:schemeClr val="tx2"/>
                </a:solidFill>
              </a:rPr>
              <a:t>🗣️</a:t>
            </a:r>
            <a:r>
              <a:rPr lang="de-DE" sz="3600" dirty="0">
                <a:solidFill>
                  <a:schemeClr val="tx2"/>
                </a:solidFill>
              </a:rPr>
              <a:t> „Das bringt uns doch nichts.“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Realität: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Mehr Sichtbarkeit für eure Arbeit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Neue Kooperationen entstehen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Daten werden (intern) besser auffindbar und nutzbar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Mehrwert:</a:t>
            </a:r>
            <a:br>
              <a:rPr lang="de-DE" sz="2800" b="0" dirty="0">
                <a:solidFill>
                  <a:schemeClr val="tx2"/>
                </a:solidFill>
              </a:rPr>
            </a:br>
            <a:r>
              <a:rPr lang="de-DE" sz="2800" b="0" dirty="0">
                <a:solidFill>
                  <a:schemeClr val="tx2"/>
                </a:solidFill>
              </a:rPr>
              <a:t>Open Data erhöht Wirkung, Reichweite und Anschlussfähigkeit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984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F58A9-2BCC-E542-A9A7-D40CA16E2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2EB026B-EF04-E938-A3B4-31CB80B7F8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sz="3600" b="0" dirty="0">
                <a:solidFill>
                  <a:schemeClr val="tx2"/>
                </a:solidFill>
              </a:rPr>
              <a:t>🗣️</a:t>
            </a:r>
            <a:r>
              <a:rPr lang="de-DE" sz="3600" dirty="0">
                <a:solidFill>
                  <a:schemeClr val="tx2"/>
                </a:solidFill>
              </a:rPr>
              <a:t> „Das ist rechtlich zu riskant.“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Realität: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Keine personenbezogenen Daten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Standards und Lizenzen vorhanden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800" b="0" dirty="0">
                <a:solidFill>
                  <a:schemeClr val="tx2"/>
                </a:solidFill>
              </a:rPr>
              <a:t>Viele Organisationen machen es vor</a:t>
            </a:r>
          </a:p>
          <a:p>
            <a:pPr>
              <a:lnSpc>
                <a:spcPct val="100000"/>
              </a:lnSpc>
            </a:pPr>
            <a:endParaRPr lang="de-DE" sz="20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800" b="0" dirty="0">
                <a:solidFill>
                  <a:schemeClr val="tx2"/>
                </a:solidFill>
              </a:rPr>
              <a:t>Mehrwert:</a:t>
            </a:r>
            <a:br>
              <a:rPr lang="de-DE" sz="2800" b="0" dirty="0">
                <a:solidFill>
                  <a:schemeClr val="tx2"/>
                </a:solidFill>
              </a:rPr>
            </a:br>
            <a:r>
              <a:rPr lang="de-DE" sz="2800" b="0" dirty="0">
                <a:solidFill>
                  <a:schemeClr val="tx2"/>
                </a:solidFill>
              </a:rPr>
              <a:t>Open Data ist rechtssicher und stärkt Vertrauen nach außen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9678031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Datenatlas Zivilgesellschaft">
      <a:dk1>
        <a:srgbClr val="000000"/>
      </a:dk1>
      <a:lt1>
        <a:srgbClr val="FFFFFF"/>
      </a:lt1>
      <a:dk2>
        <a:srgbClr val="053A5D"/>
      </a:dk2>
      <a:lt2>
        <a:srgbClr val="CFDAC0"/>
      </a:lt2>
      <a:accent1>
        <a:srgbClr val="56BDDA"/>
      </a:accent1>
      <a:accent2>
        <a:srgbClr val="CB4F78"/>
      </a:accent2>
      <a:accent3>
        <a:srgbClr val="E5735E"/>
      </a:accent3>
      <a:accent4>
        <a:srgbClr val="B3E1EE"/>
      </a:accent4>
      <a:accent5>
        <a:srgbClr val="F59E63"/>
      </a:accent5>
      <a:accent6>
        <a:srgbClr val="FFFFFF"/>
      </a:accent6>
      <a:hlink>
        <a:srgbClr val="56BDDA"/>
      </a:hlink>
      <a:folHlink>
        <a:srgbClr val="E5735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d32e4f-172b-490c-a125-0368a6a37157" xsi:nil="true"/>
    <lcf76f155ced4ddcb4097134ff3c332f xmlns="4ba90deb-f97f-4104-ae85-6af9b52d5e3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5F73A74EBBC2541984604ABC841B3AA" ma:contentTypeVersion="14" ma:contentTypeDescription="Ein neues Dokument erstellen." ma:contentTypeScope="" ma:versionID="d61873a5571d4a9ebcac5734da74c59b">
  <xsd:schema xmlns:xsd="http://www.w3.org/2001/XMLSchema" xmlns:xs="http://www.w3.org/2001/XMLSchema" xmlns:p="http://schemas.microsoft.com/office/2006/metadata/properties" xmlns:ns2="4ba90deb-f97f-4104-ae85-6af9b52d5e30" xmlns:ns3="f4d32e4f-172b-490c-a125-0368a6a37157" targetNamespace="http://schemas.microsoft.com/office/2006/metadata/properties" ma:root="true" ma:fieldsID="9536bb0a9d59130dc94b854aab1fafc9" ns2:_="" ns3:_="">
    <xsd:import namespace="4ba90deb-f97f-4104-ae85-6af9b52d5e30"/>
    <xsd:import namespace="f4d32e4f-172b-490c-a125-0368a6a371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a90deb-f97f-4104-ae85-6af9b52d5e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7c5c163e-9316-40f2-8884-c71d2729bb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32e4f-172b-490c-a125-0368a6a3715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5dcce1f-5ba3-48e5-8e6b-4332b2a28df5}" ma:internalName="TaxCatchAll" ma:showField="CatchAllData" ma:web="f4d32e4f-172b-490c-a125-0368a6a371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37A05E-B976-4C11-9086-FA1453FC858D}">
  <ds:schemaRefs>
    <ds:schemaRef ds:uri="http://schemas.microsoft.com/office/2006/metadata/properties"/>
    <ds:schemaRef ds:uri="http://schemas.microsoft.com/office/infopath/2007/PartnerControls"/>
    <ds:schemaRef ds:uri="f4d32e4f-172b-490c-a125-0368a6a37157"/>
    <ds:schemaRef ds:uri="4ba90deb-f97f-4104-ae85-6af9b52d5e30"/>
  </ds:schemaRefs>
</ds:datastoreItem>
</file>

<file path=customXml/itemProps2.xml><?xml version="1.0" encoding="utf-8"?>
<ds:datastoreItem xmlns:ds="http://schemas.openxmlformats.org/officeDocument/2006/customXml" ds:itemID="{71D8D55A-93C9-4626-A38F-6D710FE33D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a90deb-f97f-4104-ae85-6af9b52d5e30"/>
    <ds:schemaRef ds:uri="f4d32e4f-172b-490c-a125-0368a6a371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3F5130-D023-4C0F-B119-B7E0B9E29D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954</Words>
  <Application>Microsoft Office PowerPoint</Application>
  <PresentationFormat>Breitbild</PresentationFormat>
  <Paragraphs>158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Aptos</vt:lpstr>
      <vt:lpstr>Arial</vt:lpstr>
      <vt:lpstr>Bitter SemiBold</vt:lpstr>
      <vt:lpstr>Lato</vt:lpstr>
      <vt:lpstr>Lato Black</vt:lpstr>
      <vt:lpstr>Master</vt:lpstr>
      <vt:lpstr>Datenatlas Zivilgesellschaft  Offene Daten sichtbar machen, Wirkung stärken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Unsere Unterstützungsangebote</vt:lpstr>
      <vt:lpstr>PowerPoint-Präsentation</vt:lpstr>
      <vt:lpstr>PowerPoint-Präsentation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G5_1</dc:creator>
  <cp:lastModifiedBy>Uprak, Bürge, ST-ZDM</cp:lastModifiedBy>
  <cp:revision>80</cp:revision>
  <cp:lastPrinted>2025-04-07T10:52:44Z</cp:lastPrinted>
  <dcterms:created xsi:type="dcterms:W3CDTF">2025-04-03T12:07:27Z</dcterms:created>
  <dcterms:modified xsi:type="dcterms:W3CDTF">2026-03-25T10:43:49Z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0x01010065F73A74EBBC2541984604ABC841B3AA</vt:lpwstr>
  </property>
  <property fmtid="{D5CDD505-2E9C-101B-9397-08002B2CF9AE}" pid="3" name="MediaServiceImageTags">
    <vt:lpwstr/>
  </property>
</Properties>
</file>